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9"/>
  </p:handoutMasterIdLst>
  <p:sldIdLst>
    <p:sldId id="367" r:id="rId3"/>
    <p:sldId id="260" r:id="rId4"/>
    <p:sldId id="332" r:id="rId5"/>
    <p:sldId id="333" r:id="rId7"/>
    <p:sldId id="340" r:id="rId8"/>
    <p:sldId id="345" r:id="rId9"/>
    <p:sldId id="344" r:id="rId10"/>
    <p:sldId id="296" r:id="rId11"/>
    <p:sldId id="305" r:id="rId12"/>
    <p:sldId id="323" r:id="rId13"/>
    <p:sldId id="298" r:id="rId14"/>
    <p:sldId id="321" r:id="rId15"/>
    <p:sldId id="299" r:id="rId16"/>
    <p:sldId id="300" r:id="rId17"/>
    <p:sldId id="301" r:id="rId18"/>
    <p:sldId id="302" r:id="rId19"/>
    <p:sldId id="303" r:id="rId20"/>
    <p:sldId id="304" r:id="rId21"/>
    <p:sldId id="307" r:id="rId22"/>
    <p:sldId id="326" r:id="rId23"/>
    <p:sldId id="327" r:id="rId24"/>
    <p:sldId id="315" r:id="rId25"/>
    <p:sldId id="318" r:id="rId26"/>
    <p:sldId id="341" r:id="rId27"/>
    <p:sldId id="342" r:id="rId28"/>
  </p:sldIdLst>
  <p:sldSz cx="9144000" cy="6858000" type="screen4x3"/>
  <p:notesSz cx="6888480" cy="1002220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5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72" d="100"/>
          <a:sy n="72" d="100"/>
        </p:scale>
        <p:origin x="-1314" y="24"/>
      </p:cViewPr>
      <p:guideLst>
        <p:guide orient="horz" pos="2160"/>
        <p:guide pos="291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CD19C5A-80D4-4B2B-9292-C451F5126A97}" type="doc">
      <dgm:prSet loTypeId="urn:microsoft.com/office/officeart/2005/8/layout/radial6" loCatId="cycle" qsTypeId="urn:microsoft.com/office/officeart/2005/8/quickstyle/simple4" qsCatId="simple" csTypeId="urn:microsoft.com/office/officeart/2005/8/colors/colorful1#1" csCatId="colorful" phldr="1"/>
      <dgm:spPr/>
      <dgm:t>
        <a:bodyPr/>
        <a:lstStyle/>
        <a:p>
          <a:endParaRPr lang="en-US"/>
        </a:p>
      </dgm:t>
    </dgm:pt>
    <dgm:pt modelId="{36B40D59-A8C1-4F8F-895D-5F3CE6017690}">
      <dgm:prSet phldrT="[Text]"/>
      <dgm:spPr>
        <a:solidFill>
          <a:schemeClr val="tx2">
            <a:lumMod val="40000"/>
            <a:lumOff val="60000"/>
          </a:schemeClr>
        </a:solidFill>
      </dgm:spPr>
      <dgm:t>
        <a:bodyPr/>
        <a:lstStyle/>
        <a:p>
          <a:r>
            <a:rPr lang="en-US" b="1" smtClean="0">
              <a:solidFill>
                <a:schemeClr val="tx1"/>
              </a:solidFill>
            </a:rPr>
            <a:t> WONOSOBO BERSATU UNTUK MAJU, MANDIRI DAN SEJAHTERA UNTUK SEMUA</a:t>
          </a:r>
          <a:endParaRPr lang="en-US" b="1">
            <a:solidFill>
              <a:schemeClr val="tx1"/>
            </a:solidFill>
          </a:endParaRPr>
        </a:p>
      </dgm:t>
    </dgm:pt>
    <dgm:pt modelId="{6E3C2961-2DD6-4B29-AF54-42D670B15468}" cxnId="{EBA37F13-7F73-4641-AAA5-DE89C806E63A}" type="parTrans">
      <dgm:prSet/>
      <dgm:spPr/>
      <dgm:t>
        <a:bodyPr/>
        <a:lstStyle/>
        <a:p>
          <a:endParaRPr lang="en-US"/>
        </a:p>
      </dgm:t>
    </dgm:pt>
    <dgm:pt modelId="{B89238E9-ABF4-4126-A4A4-977CA6A43373}" cxnId="{EBA37F13-7F73-4641-AAA5-DE89C806E63A}" type="sibTrans">
      <dgm:prSet/>
      <dgm:spPr/>
      <dgm:t>
        <a:bodyPr/>
        <a:lstStyle/>
        <a:p>
          <a:endParaRPr lang="en-US"/>
        </a:p>
      </dgm:t>
    </dgm:pt>
    <dgm:pt modelId="{B9008D90-50BB-432A-B914-32B249185651}">
      <dgm:prSet phldrT="[Text]" custT="1"/>
      <dgm:spPr>
        <a:solidFill>
          <a:schemeClr val="tx2">
            <a:lumMod val="40000"/>
            <a:lumOff val="60000"/>
          </a:schemeClr>
        </a:solidFill>
      </dgm:spPr>
      <dgm:t>
        <a:bodyPr/>
        <a:lstStyle/>
        <a:p>
          <a:r>
            <a:rPr lang="id-ID" sz="1100" b="1" dirty="0" smtClean="0">
              <a:solidFill>
                <a:schemeClr val="tx1"/>
              </a:solidFill>
              <a:latin typeface="Arial Black" panose="020B0A04020102020204" pitchFamily="34" charset="0"/>
            </a:rPr>
            <a:t>Meningkatkan persatuan dan kesatuan dalam kehidupan berbangsa, bernegara dan bermasyarakat.</a:t>
          </a:r>
          <a:endParaRPr lang="en-US" sz="1100" b="1" dirty="0">
            <a:solidFill>
              <a:schemeClr val="tx1"/>
            </a:solidFill>
            <a:latin typeface="Arial Black" panose="020B0A04020102020204" pitchFamily="34" charset="0"/>
          </a:endParaRPr>
        </a:p>
      </dgm:t>
    </dgm:pt>
    <dgm:pt modelId="{55CFB8B2-BA20-47D6-A654-98146E6BFB38}" cxnId="{EDF1A2D4-5F07-418E-B5D1-70FB6D5C5215}" type="parTrans">
      <dgm:prSet/>
      <dgm:spPr/>
      <dgm:t>
        <a:bodyPr/>
        <a:lstStyle/>
        <a:p>
          <a:endParaRPr lang="en-US"/>
        </a:p>
      </dgm:t>
    </dgm:pt>
    <dgm:pt modelId="{314C211B-717B-4046-9187-BDE249043260}" cxnId="{EDF1A2D4-5F07-418E-B5D1-70FB6D5C5215}" type="sibTrans">
      <dgm:prSet/>
      <dgm:spPr/>
      <dgm:t>
        <a:bodyPr/>
        <a:lstStyle/>
        <a:p>
          <a:endParaRPr lang="en-US"/>
        </a:p>
      </dgm:t>
    </dgm:pt>
    <dgm:pt modelId="{DE16EB62-B4D0-461A-BE93-AB82202E07A7}">
      <dgm:prSet phldrT="[Text]" custT="1"/>
      <dgm:spPr>
        <a:solidFill>
          <a:schemeClr val="tx2">
            <a:lumMod val="40000"/>
            <a:lumOff val="60000"/>
          </a:schemeClr>
        </a:solidFill>
      </dgm:spPr>
      <dgm:t>
        <a:bodyPr/>
        <a:lstStyle/>
        <a:p>
          <a:r>
            <a:rPr lang="fi-FI" sz="1100" b="1" dirty="0" smtClean="0">
              <a:solidFill>
                <a:schemeClr val="tx1"/>
              </a:solidFill>
              <a:latin typeface="Arial Black" panose="020B0A04020102020204" pitchFamily="34" charset="0"/>
            </a:rPr>
            <a:t>Meningkatkan capaian kinerja dan pemajuan penyelenggaraan pemerintahan</a:t>
          </a:r>
          <a:r>
            <a:rPr lang="id-ID" sz="1100" b="1" dirty="0" smtClean="0">
              <a:solidFill>
                <a:schemeClr val="tx1"/>
              </a:solidFill>
              <a:latin typeface="Arial Black" panose="020B0A04020102020204" pitchFamily="34" charset="0"/>
            </a:rPr>
            <a:t> </a:t>
          </a:r>
          <a:endParaRPr lang="en-US" sz="1100" b="1" dirty="0">
            <a:solidFill>
              <a:schemeClr val="tx1"/>
            </a:solidFill>
            <a:latin typeface="Arial Black" panose="020B0A04020102020204" pitchFamily="34" charset="0"/>
          </a:endParaRPr>
        </a:p>
      </dgm:t>
    </dgm:pt>
    <dgm:pt modelId="{4F8FBAF1-277B-4F51-BD99-760803FE875A}" cxnId="{2E86A51D-72C5-4321-AA93-CE2B9C87433B}" type="parTrans">
      <dgm:prSet/>
      <dgm:spPr/>
      <dgm:t>
        <a:bodyPr/>
        <a:lstStyle/>
        <a:p>
          <a:endParaRPr lang="en-US"/>
        </a:p>
      </dgm:t>
    </dgm:pt>
    <dgm:pt modelId="{7857651A-61ED-410F-AAD6-16217B702431}" cxnId="{2E86A51D-72C5-4321-AA93-CE2B9C87433B}" type="sibTrans">
      <dgm:prSet/>
      <dgm:spPr/>
      <dgm:t>
        <a:bodyPr/>
        <a:lstStyle/>
        <a:p>
          <a:endParaRPr lang="en-US"/>
        </a:p>
      </dgm:t>
    </dgm:pt>
    <dgm:pt modelId="{033443A3-2E71-46D1-8622-2D946E204F59}">
      <dgm:prSet phldrT="[Text]" custT="1"/>
      <dgm:spPr>
        <a:solidFill>
          <a:schemeClr val="tx2">
            <a:lumMod val="40000"/>
            <a:lumOff val="60000"/>
          </a:schemeClr>
        </a:solidFill>
      </dgm:spPr>
      <dgm:t>
        <a:bodyPr/>
        <a:lstStyle/>
        <a:p>
          <a:r>
            <a:rPr lang="id-ID" sz="1100" b="1" dirty="0" smtClean="0">
              <a:solidFill>
                <a:schemeClr val="tx1"/>
              </a:solidFill>
              <a:latin typeface="Arial Black" panose="020B0A04020102020204" pitchFamily="34" charset="0"/>
            </a:rPr>
            <a:t>Meningkatkan kemandirian daerah </a:t>
          </a:r>
          <a:endParaRPr lang="en-US" sz="1100" b="1" dirty="0">
            <a:solidFill>
              <a:schemeClr val="tx1"/>
            </a:solidFill>
            <a:latin typeface="Arial Black" panose="020B0A04020102020204" pitchFamily="34" charset="0"/>
          </a:endParaRPr>
        </a:p>
      </dgm:t>
    </dgm:pt>
    <dgm:pt modelId="{3CE63D16-98A4-4197-AC62-AD3A7574523B}" cxnId="{689A7AEE-5F2F-45D0-BFC9-BDA8DA16896B}" type="parTrans">
      <dgm:prSet/>
      <dgm:spPr/>
      <dgm:t>
        <a:bodyPr/>
        <a:lstStyle/>
        <a:p>
          <a:endParaRPr lang="en-US"/>
        </a:p>
      </dgm:t>
    </dgm:pt>
    <dgm:pt modelId="{9A01C543-9F78-4EF0-9F32-A0DD8050095C}" cxnId="{689A7AEE-5F2F-45D0-BFC9-BDA8DA16896B}" type="sibTrans">
      <dgm:prSet/>
      <dgm:spPr/>
      <dgm:t>
        <a:bodyPr/>
        <a:lstStyle/>
        <a:p>
          <a:endParaRPr lang="en-US"/>
        </a:p>
      </dgm:t>
    </dgm:pt>
    <dgm:pt modelId="{D600933B-D8EC-4F14-937F-557B88CA8BAA}">
      <dgm:prSet phldrT="[Text]" custT="1"/>
      <dgm:spPr>
        <a:solidFill>
          <a:schemeClr val="tx2">
            <a:lumMod val="40000"/>
            <a:lumOff val="60000"/>
          </a:schemeClr>
        </a:solidFill>
      </dgm:spPr>
      <dgm:t>
        <a:bodyPr/>
        <a:lstStyle/>
        <a:p>
          <a:r>
            <a:rPr lang="id-ID" sz="1100" b="1" dirty="0" smtClean="0">
              <a:solidFill>
                <a:schemeClr val="tx1"/>
              </a:solidFill>
              <a:latin typeface="Arial Black" panose="020B0A04020102020204" pitchFamily="34" charset="0"/>
            </a:rPr>
            <a:t>Meningkatkan kesejahteraan dan pemerataannya</a:t>
          </a:r>
          <a:endParaRPr lang="en-US" sz="1100" b="1" dirty="0">
            <a:solidFill>
              <a:schemeClr val="tx1"/>
            </a:solidFill>
            <a:latin typeface="Arial Black" panose="020B0A04020102020204" pitchFamily="34" charset="0"/>
          </a:endParaRPr>
        </a:p>
      </dgm:t>
    </dgm:pt>
    <dgm:pt modelId="{A0D5AC25-E960-43AF-AFF5-58E7B8899F6D}" cxnId="{6CBD65A5-D62F-49ED-A425-0A7072383F44}" type="parTrans">
      <dgm:prSet/>
      <dgm:spPr/>
      <dgm:t>
        <a:bodyPr/>
        <a:lstStyle/>
        <a:p>
          <a:endParaRPr lang="en-US"/>
        </a:p>
      </dgm:t>
    </dgm:pt>
    <dgm:pt modelId="{5C003069-C865-48EA-8C25-143298C5F0E6}" cxnId="{6CBD65A5-D62F-49ED-A425-0A7072383F44}" type="sibTrans">
      <dgm:prSet/>
      <dgm:spPr/>
      <dgm:t>
        <a:bodyPr/>
        <a:lstStyle/>
        <a:p>
          <a:endParaRPr lang="en-US"/>
        </a:p>
      </dgm:t>
    </dgm:pt>
    <dgm:pt modelId="{650EA81D-24C6-4B52-A3D2-76D8D012A388}">
      <dgm:prSet phldrT="[Text]" custT="1"/>
      <dgm:spPr>
        <a:solidFill>
          <a:schemeClr val="tx2">
            <a:lumMod val="40000"/>
            <a:lumOff val="60000"/>
          </a:schemeClr>
        </a:solidFill>
      </dgm:spPr>
      <dgm:t>
        <a:bodyPr/>
        <a:lstStyle/>
        <a:p>
          <a:r>
            <a:rPr lang="id-ID" sz="1100" b="1" dirty="0" smtClean="0">
              <a:solidFill>
                <a:schemeClr val="tx1"/>
              </a:solidFill>
              <a:latin typeface="Arial Black" panose="020B0A04020102020204" pitchFamily="34" charset="0"/>
            </a:rPr>
            <a:t>Harmonisasi prinsip berkelanjutan dan berkesinambungan sebagai prinsip pembangunan daerah</a:t>
          </a:r>
          <a:endParaRPr lang="en-US" sz="1100" b="1" dirty="0">
            <a:solidFill>
              <a:schemeClr val="tx1"/>
            </a:solidFill>
            <a:latin typeface="Arial Black" panose="020B0A04020102020204" pitchFamily="34" charset="0"/>
          </a:endParaRPr>
        </a:p>
      </dgm:t>
    </dgm:pt>
    <dgm:pt modelId="{01E3EEAA-D758-4064-B504-FF3E088B58F2}" cxnId="{A086EE90-6E16-49BD-B0E6-E9CBD0B76167}" type="parTrans">
      <dgm:prSet/>
      <dgm:spPr/>
      <dgm:t>
        <a:bodyPr/>
        <a:lstStyle/>
        <a:p>
          <a:endParaRPr lang="en-US"/>
        </a:p>
      </dgm:t>
    </dgm:pt>
    <dgm:pt modelId="{9073DF27-13A9-4907-BCE5-15DB4C7A5477}" cxnId="{A086EE90-6E16-49BD-B0E6-E9CBD0B76167}" type="sibTrans">
      <dgm:prSet/>
      <dgm:spPr/>
      <dgm:t>
        <a:bodyPr/>
        <a:lstStyle/>
        <a:p>
          <a:endParaRPr lang="en-US"/>
        </a:p>
      </dgm:t>
    </dgm:pt>
    <dgm:pt modelId="{176108AF-984A-4B7C-A6D7-EAC3CBFC4B37}" type="pres">
      <dgm:prSet presAssocID="{0CD19C5A-80D4-4B2B-9292-C451F5126A97}" presName="Name0" presStyleCnt="0">
        <dgm:presLayoutVars>
          <dgm:chMax val="1"/>
          <dgm:dir/>
          <dgm:animLvl val="ctr"/>
          <dgm:resizeHandles val="exact"/>
        </dgm:presLayoutVars>
      </dgm:prSet>
      <dgm:spPr/>
      <dgm:t>
        <a:bodyPr/>
        <a:lstStyle/>
        <a:p>
          <a:endParaRPr lang="en-US"/>
        </a:p>
      </dgm:t>
    </dgm:pt>
    <dgm:pt modelId="{13A590DE-446C-4955-AA56-7863E38EBF05}" type="pres">
      <dgm:prSet presAssocID="{36B40D59-A8C1-4F8F-895D-5F3CE6017690}" presName="centerShape" presStyleLbl="node0" presStyleIdx="0" presStyleCnt="1"/>
      <dgm:spPr/>
      <dgm:t>
        <a:bodyPr/>
        <a:lstStyle/>
        <a:p>
          <a:endParaRPr lang="en-US"/>
        </a:p>
      </dgm:t>
    </dgm:pt>
    <dgm:pt modelId="{AF21D3F2-3D99-4C7C-8483-ED472AD42B81}" type="pres">
      <dgm:prSet presAssocID="{B9008D90-50BB-432A-B914-32B249185651}" presName="node" presStyleLbl="node1" presStyleIdx="0" presStyleCnt="5" custScaleX="110848">
        <dgm:presLayoutVars>
          <dgm:bulletEnabled val="1"/>
        </dgm:presLayoutVars>
      </dgm:prSet>
      <dgm:spPr/>
      <dgm:t>
        <a:bodyPr/>
        <a:lstStyle/>
        <a:p>
          <a:endParaRPr lang="en-US"/>
        </a:p>
      </dgm:t>
    </dgm:pt>
    <dgm:pt modelId="{B66EFC10-9FE6-461B-9FE6-BDEFAC3204AB}" type="pres">
      <dgm:prSet presAssocID="{B9008D90-50BB-432A-B914-32B249185651}" presName="dummy" presStyleCnt="0"/>
      <dgm:spPr/>
      <dgm:t>
        <a:bodyPr/>
        <a:lstStyle/>
        <a:p>
          <a:endParaRPr lang="en-US"/>
        </a:p>
      </dgm:t>
    </dgm:pt>
    <dgm:pt modelId="{3133BDC0-50C1-48C8-A770-A808ABB8AC0E}" type="pres">
      <dgm:prSet presAssocID="{314C211B-717B-4046-9187-BDE249043260}" presName="sibTrans" presStyleLbl="sibTrans2D1" presStyleIdx="0" presStyleCnt="5"/>
      <dgm:spPr/>
      <dgm:t>
        <a:bodyPr/>
        <a:lstStyle/>
        <a:p>
          <a:endParaRPr lang="en-US"/>
        </a:p>
      </dgm:t>
    </dgm:pt>
    <dgm:pt modelId="{F6F39474-1619-43E9-9A17-49731C21F3E4}" type="pres">
      <dgm:prSet presAssocID="{DE16EB62-B4D0-461A-BE93-AB82202E07A7}" presName="node" presStyleLbl="node1" presStyleIdx="1" presStyleCnt="5" custScaleX="113781">
        <dgm:presLayoutVars>
          <dgm:bulletEnabled val="1"/>
        </dgm:presLayoutVars>
      </dgm:prSet>
      <dgm:spPr/>
      <dgm:t>
        <a:bodyPr/>
        <a:lstStyle/>
        <a:p>
          <a:endParaRPr lang="en-US"/>
        </a:p>
      </dgm:t>
    </dgm:pt>
    <dgm:pt modelId="{5833B443-415A-4446-8178-8934966C6D06}" type="pres">
      <dgm:prSet presAssocID="{DE16EB62-B4D0-461A-BE93-AB82202E07A7}" presName="dummy" presStyleCnt="0"/>
      <dgm:spPr/>
      <dgm:t>
        <a:bodyPr/>
        <a:lstStyle/>
        <a:p>
          <a:endParaRPr lang="en-US"/>
        </a:p>
      </dgm:t>
    </dgm:pt>
    <dgm:pt modelId="{354129B7-5516-42D0-83F1-ADE3BFE3A426}" type="pres">
      <dgm:prSet presAssocID="{7857651A-61ED-410F-AAD6-16217B702431}" presName="sibTrans" presStyleLbl="sibTrans2D1" presStyleIdx="1" presStyleCnt="5"/>
      <dgm:spPr/>
      <dgm:t>
        <a:bodyPr/>
        <a:lstStyle/>
        <a:p>
          <a:endParaRPr lang="en-US"/>
        </a:p>
      </dgm:t>
    </dgm:pt>
    <dgm:pt modelId="{5E79B2EF-130D-4B14-87B7-76DB362CEB74}" type="pres">
      <dgm:prSet presAssocID="{033443A3-2E71-46D1-8622-2D946E204F59}" presName="node" presStyleLbl="node1" presStyleIdx="2" presStyleCnt="5">
        <dgm:presLayoutVars>
          <dgm:bulletEnabled val="1"/>
        </dgm:presLayoutVars>
      </dgm:prSet>
      <dgm:spPr/>
      <dgm:t>
        <a:bodyPr/>
        <a:lstStyle/>
        <a:p>
          <a:endParaRPr lang="en-US"/>
        </a:p>
      </dgm:t>
    </dgm:pt>
    <dgm:pt modelId="{7981E0A5-7F7A-42C5-9D54-D7FDE7CC87B8}" type="pres">
      <dgm:prSet presAssocID="{033443A3-2E71-46D1-8622-2D946E204F59}" presName="dummy" presStyleCnt="0"/>
      <dgm:spPr/>
      <dgm:t>
        <a:bodyPr/>
        <a:lstStyle/>
        <a:p>
          <a:endParaRPr lang="en-US"/>
        </a:p>
      </dgm:t>
    </dgm:pt>
    <dgm:pt modelId="{7F2FD3EE-02E4-491D-BB30-3CC1E68D286E}" type="pres">
      <dgm:prSet presAssocID="{9A01C543-9F78-4EF0-9F32-A0DD8050095C}" presName="sibTrans" presStyleLbl="sibTrans2D1" presStyleIdx="2" presStyleCnt="5"/>
      <dgm:spPr/>
      <dgm:t>
        <a:bodyPr/>
        <a:lstStyle/>
        <a:p>
          <a:endParaRPr lang="en-US"/>
        </a:p>
      </dgm:t>
    </dgm:pt>
    <dgm:pt modelId="{6B3594BB-2BCE-4773-849E-3F24EECEA10B}" type="pres">
      <dgm:prSet presAssocID="{D600933B-D8EC-4F14-937F-557B88CA8BAA}" presName="node" presStyleLbl="node1" presStyleIdx="3" presStyleCnt="5" custScaleX="121692">
        <dgm:presLayoutVars>
          <dgm:bulletEnabled val="1"/>
        </dgm:presLayoutVars>
      </dgm:prSet>
      <dgm:spPr/>
      <dgm:t>
        <a:bodyPr/>
        <a:lstStyle/>
        <a:p>
          <a:endParaRPr lang="en-US"/>
        </a:p>
      </dgm:t>
    </dgm:pt>
    <dgm:pt modelId="{FBD4D5D8-B9FB-47D1-9638-05A9B2F93A01}" type="pres">
      <dgm:prSet presAssocID="{D600933B-D8EC-4F14-937F-557B88CA8BAA}" presName="dummy" presStyleCnt="0"/>
      <dgm:spPr/>
      <dgm:t>
        <a:bodyPr/>
        <a:lstStyle/>
        <a:p>
          <a:endParaRPr lang="en-US"/>
        </a:p>
      </dgm:t>
    </dgm:pt>
    <dgm:pt modelId="{FEF8A4B8-06CB-47C6-9D51-ECB21CA40106}" type="pres">
      <dgm:prSet presAssocID="{5C003069-C865-48EA-8C25-143298C5F0E6}" presName="sibTrans" presStyleLbl="sibTrans2D1" presStyleIdx="3" presStyleCnt="5"/>
      <dgm:spPr/>
      <dgm:t>
        <a:bodyPr/>
        <a:lstStyle/>
        <a:p>
          <a:endParaRPr lang="en-US"/>
        </a:p>
      </dgm:t>
    </dgm:pt>
    <dgm:pt modelId="{C0188210-A702-4B37-A7BB-0F1F0614640A}" type="pres">
      <dgm:prSet presAssocID="{650EA81D-24C6-4B52-A3D2-76D8D012A388}" presName="node" presStyleLbl="node1" presStyleIdx="4" presStyleCnt="5" custScaleX="115160">
        <dgm:presLayoutVars>
          <dgm:bulletEnabled val="1"/>
        </dgm:presLayoutVars>
      </dgm:prSet>
      <dgm:spPr/>
      <dgm:t>
        <a:bodyPr/>
        <a:lstStyle/>
        <a:p>
          <a:endParaRPr lang="en-US"/>
        </a:p>
      </dgm:t>
    </dgm:pt>
    <dgm:pt modelId="{DD793756-901A-47FA-8011-B4B6E4002950}" type="pres">
      <dgm:prSet presAssocID="{650EA81D-24C6-4B52-A3D2-76D8D012A388}" presName="dummy" presStyleCnt="0"/>
      <dgm:spPr/>
      <dgm:t>
        <a:bodyPr/>
        <a:lstStyle/>
        <a:p>
          <a:endParaRPr lang="en-US"/>
        </a:p>
      </dgm:t>
    </dgm:pt>
    <dgm:pt modelId="{14065545-9631-47D9-9387-02F0A8F2C25E}" type="pres">
      <dgm:prSet presAssocID="{9073DF27-13A9-4907-BCE5-15DB4C7A5477}" presName="sibTrans" presStyleLbl="sibTrans2D1" presStyleIdx="4" presStyleCnt="5"/>
      <dgm:spPr/>
      <dgm:t>
        <a:bodyPr/>
        <a:lstStyle/>
        <a:p>
          <a:endParaRPr lang="en-US"/>
        </a:p>
      </dgm:t>
    </dgm:pt>
  </dgm:ptLst>
  <dgm:cxnLst>
    <dgm:cxn modelId="{B42FFC63-2636-4ABD-B14B-753E78616FBD}" type="presOf" srcId="{650EA81D-24C6-4B52-A3D2-76D8D012A388}" destId="{C0188210-A702-4B37-A7BB-0F1F0614640A}" srcOrd="0" destOrd="0" presId="urn:microsoft.com/office/officeart/2005/8/layout/radial6"/>
    <dgm:cxn modelId="{824FD23A-4360-4F4F-91F6-B625F8AA22CF}" type="presOf" srcId="{7857651A-61ED-410F-AAD6-16217B702431}" destId="{354129B7-5516-42D0-83F1-ADE3BFE3A426}" srcOrd="0" destOrd="0" presId="urn:microsoft.com/office/officeart/2005/8/layout/radial6"/>
    <dgm:cxn modelId="{BAD21C7D-2604-4665-81ED-068CE0BACAA6}" type="presOf" srcId="{36B40D59-A8C1-4F8F-895D-5F3CE6017690}" destId="{13A590DE-446C-4955-AA56-7863E38EBF05}" srcOrd="0" destOrd="0" presId="urn:microsoft.com/office/officeart/2005/8/layout/radial6"/>
    <dgm:cxn modelId="{6CBD65A5-D62F-49ED-A425-0A7072383F44}" srcId="{36B40D59-A8C1-4F8F-895D-5F3CE6017690}" destId="{D600933B-D8EC-4F14-937F-557B88CA8BAA}" srcOrd="3" destOrd="0" parTransId="{A0D5AC25-E960-43AF-AFF5-58E7B8899F6D}" sibTransId="{5C003069-C865-48EA-8C25-143298C5F0E6}"/>
    <dgm:cxn modelId="{A086EE90-6E16-49BD-B0E6-E9CBD0B76167}" srcId="{36B40D59-A8C1-4F8F-895D-5F3CE6017690}" destId="{650EA81D-24C6-4B52-A3D2-76D8D012A388}" srcOrd="4" destOrd="0" parTransId="{01E3EEAA-D758-4064-B504-FF3E088B58F2}" sibTransId="{9073DF27-13A9-4907-BCE5-15DB4C7A5477}"/>
    <dgm:cxn modelId="{EBA37F13-7F73-4641-AAA5-DE89C806E63A}" srcId="{0CD19C5A-80D4-4B2B-9292-C451F5126A97}" destId="{36B40D59-A8C1-4F8F-895D-5F3CE6017690}" srcOrd="0" destOrd="0" parTransId="{6E3C2961-2DD6-4B29-AF54-42D670B15468}" sibTransId="{B89238E9-ABF4-4126-A4A4-977CA6A43373}"/>
    <dgm:cxn modelId="{10557A83-BD4F-4807-9088-53386EA77F7F}" type="presOf" srcId="{B9008D90-50BB-432A-B914-32B249185651}" destId="{AF21D3F2-3D99-4C7C-8483-ED472AD42B81}" srcOrd="0" destOrd="0" presId="urn:microsoft.com/office/officeart/2005/8/layout/radial6"/>
    <dgm:cxn modelId="{881C7861-B4E1-4AB7-96FC-7E9AF0A0407C}" type="presOf" srcId="{D600933B-D8EC-4F14-937F-557B88CA8BAA}" destId="{6B3594BB-2BCE-4773-849E-3F24EECEA10B}" srcOrd="0" destOrd="0" presId="urn:microsoft.com/office/officeart/2005/8/layout/radial6"/>
    <dgm:cxn modelId="{2E86A51D-72C5-4321-AA93-CE2B9C87433B}" srcId="{36B40D59-A8C1-4F8F-895D-5F3CE6017690}" destId="{DE16EB62-B4D0-461A-BE93-AB82202E07A7}" srcOrd="1" destOrd="0" parTransId="{4F8FBAF1-277B-4F51-BD99-760803FE875A}" sibTransId="{7857651A-61ED-410F-AAD6-16217B702431}"/>
    <dgm:cxn modelId="{63BB563D-1B7B-4386-B86C-1D7A086E4F0F}" type="presOf" srcId="{DE16EB62-B4D0-461A-BE93-AB82202E07A7}" destId="{F6F39474-1619-43E9-9A17-49731C21F3E4}" srcOrd="0" destOrd="0" presId="urn:microsoft.com/office/officeart/2005/8/layout/radial6"/>
    <dgm:cxn modelId="{689A7AEE-5F2F-45D0-BFC9-BDA8DA16896B}" srcId="{36B40D59-A8C1-4F8F-895D-5F3CE6017690}" destId="{033443A3-2E71-46D1-8622-2D946E204F59}" srcOrd="2" destOrd="0" parTransId="{3CE63D16-98A4-4197-AC62-AD3A7574523B}" sibTransId="{9A01C543-9F78-4EF0-9F32-A0DD8050095C}"/>
    <dgm:cxn modelId="{91EA333B-5852-4D93-91F4-169CCED55109}" type="presOf" srcId="{9073DF27-13A9-4907-BCE5-15DB4C7A5477}" destId="{14065545-9631-47D9-9387-02F0A8F2C25E}" srcOrd="0" destOrd="0" presId="urn:microsoft.com/office/officeart/2005/8/layout/radial6"/>
    <dgm:cxn modelId="{BD783038-4E0C-458B-9152-9AFF88E55AA2}" type="presOf" srcId="{0CD19C5A-80D4-4B2B-9292-C451F5126A97}" destId="{176108AF-984A-4B7C-A6D7-EAC3CBFC4B37}" srcOrd="0" destOrd="0" presId="urn:microsoft.com/office/officeart/2005/8/layout/radial6"/>
    <dgm:cxn modelId="{DE972D40-1ED6-4D39-BAFC-B5FC2F0D49E5}" type="presOf" srcId="{314C211B-717B-4046-9187-BDE249043260}" destId="{3133BDC0-50C1-48C8-A770-A808ABB8AC0E}" srcOrd="0" destOrd="0" presId="urn:microsoft.com/office/officeart/2005/8/layout/radial6"/>
    <dgm:cxn modelId="{CBD066F0-FD22-4963-A2DB-7609585B0520}" type="presOf" srcId="{9A01C543-9F78-4EF0-9F32-A0DD8050095C}" destId="{7F2FD3EE-02E4-491D-BB30-3CC1E68D286E}" srcOrd="0" destOrd="0" presId="urn:microsoft.com/office/officeart/2005/8/layout/radial6"/>
    <dgm:cxn modelId="{EDF1A2D4-5F07-418E-B5D1-70FB6D5C5215}" srcId="{36B40D59-A8C1-4F8F-895D-5F3CE6017690}" destId="{B9008D90-50BB-432A-B914-32B249185651}" srcOrd="0" destOrd="0" parTransId="{55CFB8B2-BA20-47D6-A654-98146E6BFB38}" sibTransId="{314C211B-717B-4046-9187-BDE249043260}"/>
    <dgm:cxn modelId="{71E2AC39-BD8E-4BFE-8222-E10C93D4A593}" type="presOf" srcId="{033443A3-2E71-46D1-8622-2D946E204F59}" destId="{5E79B2EF-130D-4B14-87B7-76DB362CEB74}" srcOrd="0" destOrd="0" presId="urn:microsoft.com/office/officeart/2005/8/layout/radial6"/>
    <dgm:cxn modelId="{836C78DD-E4F7-4584-91B9-B41CBBA5D3BA}" type="presOf" srcId="{5C003069-C865-48EA-8C25-143298C5F0E6}" destId="{FEF8A4B8-06CB-47C6-9D51-ECB21CA40106}" srcOrd="0" destOrd="0" presId="urn:microsoft.com/office/officeart/2005/8/layout/radial6"/>
    <dgm:cxn modelId="{F1691532-F33A-4CAB-B28C-02CDEE3F616E}" type="presParOf" srcId="{176108AF-984A-4B7C-A6D7-EAC3CBFC4B37}" destId="{13A590DE-446C-4955-AA56-7863E38EBF05}" srcOrd="0" destOrd="0" presId="urn:microsoft.com/office/officeart/2005/8/layout/radial6"/>
    <dgm:cxn modelId="{071EBAEB-7C98-4665-808A-CB142C6323FD}" type="presParOf" srcId="{176108AF-984A-4B7C-A6D7-EAC3CBFC4B37}" destId="{AF21D3F2-3D99-4C7C-8483-ED472AD42B81}" srcOrd="1" destOrd="0" presId="urn:microsoft.com/office/officeart/2005/8/layout/radial6"/>
    <dgm:cxn modelId="{B0D774A3-9656-4AE9-B469-50BE7800237D}" type="presParOf" srcId="{176108AF-984A-4B7C-A6D7-EAC3CBFC4B37}" destId="{B66EFC10-9FE6-461B-9FE6-BDEFAC3204AB}" srcOrd="2" destOrd="0" presId="urn:microsoft.com/office/officeart/2005/8/layout/radial6"/>
    <dgm:cxn modelId="{A0043188-208C-4C4F-8C56-40174ADBE375}" type="presParOf" srcId="{176108AF-984A-4B7C-A6D7-EAC3CBFC4B37}" destId="{3133BDC0-50C1-48C8-A770-A808ABB8AC0E}" srcOrd="3" destOrd="0" presId="urn:microsoft.com/office/officeart/2005/8/layout/radial6"/>
    <dgm:cxn modelId="{5CBFB309-DA51-42A4-8A02-E2AB5384CBF2}" type="presParOf" srcId="{176108AF-984A-4B7C-A6D7-EAC3CBFC4B37}" destId="{F6F39474-1619-43E9-9A17-49731C21F3E4}" srcOrd="4" destOrd="0" presId="urn:microsoft.com/office/officeart/2005/8/layout/radial6"/>
    <dgm:cxn modelId="{104E5AC7-230A-49D7-9FC4-98732C5261BF}" type="presParOf" srcId="{176108AF-984A-4B7C-A6D7-EAC3CBFC4B37}" destId="{5833B443-415A-4446-8178-8934966C6D06}" srcOrd="5" destOrd="0" presId="urn:microsoft.com/office/officeart/2005/8/layout/radial6"/>
    <dgm:cxn modelId="{4F69E380-4B94-47F3-B1E8-CAA8F32E9DF4}" type="presParOf" srcId="{176108AF-984A-4B7C-A6D7-EAC3CBFC4B37}" destId="{354129B7-5516-42D0-83F1-ADE3BFE3A426}" srcOrd="6" destOrd="0" presId="urn:microsoft.com/office/officeart/2005/8/layout/radial6"/>
    <dgm:cxn modelId="{EF8AD5CD-F0FE-445F-AE54-78FE8AAC04AB}" type="presParOf" srcId="{176108AF-984A-4B7C-A6D7-EAC3CBFC4B37}" destId="{5E79B2EF-130D-4B14-87B7-76DB362CEB74}" srcOrd="7" destOrd="0" presId="urn:microsoft.com/office/officeart/2005/8/layout/radial6"/>
    <dgm:cxn modelId="{3F3673D8-42CE-4C9F-994A-A359C71E4176}" type="presParOf" srcId="{176108AF-984A-4B7C-A6D7-EAC3CBFC4B37}" destId="{7981E0A5-7F7A-42C5-9D54-D7FDE7CC87B8}" srcOrd="8" destOrd="0" presId="urn:microsoft.com/office/officeart/2005/8/layout/radial6"/>
    <dgm:cxn modelId="{989DF581-A818-4E5A-A8B9-0073702D5CDC}" type="presParOf" srcId="{176108AF-984A-4B7C-A6D7-EAC3CBFC4B37}" destId="{7F2FD3EE-02E4-491D-BB30-3CC1E68D286E}" srcOrd="9" destOrd="0" presId="urn:microsoft.com/office/officeart/2005/8/layout/radial6"/>
    <dgm:cxn modelId="{43912C3B-0848-443A-B5EA-2E491DCFF910}" type="presParOf" srcId="{176108AF-984A-4B7C-A6D7-EAC3CBFC4B37}" destId="{6B3594BB-2BCE-4773-849E-3F24EECEA10B}" srcOrd="10" destOrd="0" presId="urn:microsoft.com/office/officeart/2005/8/layout/radial6"/>
    <dgm:cxn modelId="{6D18F873-7560-44A5-AE24-9D781F0D610C}" type="presParOf" srcId="{176108AF-984A-4B7C-A6D7-EAC3CBFC4B37}" destId="{FBD4D5D8-B9FB-47D1-9638-05A9B2F93A01}" srcOrd="11" destOrd="0" presId="urn:microsoft.com/office/officeart/2005/8/layout/radial6"/>
    <dgm:cxn modelId="{83039111-2974-45C6-90BF-56DB1B3E4C7B}" type="presParOf" srcId="{176108AF-984A-4B7C-A6D7-EAC3CBFC4B37}" destId="{FEF8A4B8-06CB-47C6-9D51-ECB21CA40106}" srcOrd="12" destOrd="0" presId="urn:microsoft.com/office/officeart/2005/8/layout/radial6"/>
    <dgm:cxn modelId="{BD67F346-BE21-428F-A6AD-6D1C88F59789}" type="presParOf" srcId="{176108AF-984A-4B7C-A6D7-EAC3CBFC4B37}" destId="{C0188210-A702-4B37-A7BB-0F1F0614640A}" srcOrd="13" destOrd="0" presId="urn:microsoft.com/office/officeart/2005/8/layout/radial6"/>
    <dgm:cxn modelId="{C796642A-20DA-4A17-B607-06C1E4B1813C}" type="presParOf" srcId="{176108AF-984A-4B7C-A6D7-EAC3CBFC4B37}" destId="{DD793756-901A-47FA-8011-B4B6E4002950}" srcOrd="14" destOrd="0" presId="urn:microsoft.com/office/officeart/2005/8/layout/radial6"/>
    <dgm:cxn modelId="{3062FCA9-8021-4B16-B664-084317E4E8FD}" type="presParOf" srcId="{176108AF-984A-4B7C-A6D7-EAC3CBFC4B37}" destId="{14065545-9631-47D9-9387-02F0A8F2C25E}" srcOrd="15"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CDF54-F436-4DF4-9C24-15E3CCCBF9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4AB9B6E-B980-4963-B49B-0EE3DA2687D8}">
      <dgm:prSet phldrT="[Text]"/>
      <dgm:spPr/>
      <dgm:t>
        <a:bodyPr/>
        <a:lstStyle/>
        <a:p>
          <a:pPr marR="0" eaLnBrk="1" fontAlgn="auto" latinLnBrk="0" hangingPunct="1">
            <a:buClrTx/>
            <a:buSzTx/>
            <a:buFontTx/>
          </a:pPr>
          <a:r>
            <a:rPr lang="en-ID" dirty="0" smtClean="0">
              <a:solidFill>
                <a:schemeClr val="tx1"/>
              </a:solidFill>
            </a:rPr>
            <a:t>    </a:t>
          </a:r>
          <a:r>
            <a:rPr lang="en-ID" dirty="0" err="1" smtClean="0">
              <a:solidFill>
                <a:schemeClr val="tx1"/>
              </a:solidFill>
            </a:rPr>
            <a:t>Anugerah</a:t>
          </a:r>
          <a:endParaRPr lang="en-US" dirty="0"/>
        </a:p>
      </dgm:t>
    </dgm:pt>
    <dgm:pt modelId="{5C3C4EDC-1F09-4894-9756-FB629B116654}" cxnId="{84C46D52-5F76-4360-98A2-41A1E0F5A82A}" type="parTrans">
      <dgm:prSet/>
      <dgm:spPr/>
      <dgm:t>
        <a:bodyPr/>
        <a:lstStyle/>
        <a:p>
          <a:endParaRPr lang="en-US"/>
        </a:p>
      </dgm:t>
    </dgm:pt>
    <dgm:pt modelId="{C050180F-E5BD-4AAF-8FA2-551061A7CAE3}" cxnId="{84C46D52-5F76-4360-98A2-41A1E0F5A82A}" type="sibTrans">
      <dgm:prSet/>
      <dgm:spPr/>
      <dgm:t>
        <a:bodyPr/>
        <a:lstStyle/>
        <a:p>
          <a:endParaRPr lang="en-US"/>
        </a:p>
      </dgm:t>
    </dgm:pt>
    <dgm:pt modelId="{7E7C519E-19F5-4C26-8609-4426AEDD6A2E}">
      <dgm:prSet phldrT="[Text]"/>
      <dgm:spPr/>
      <dgm:t>
        <a:bodyPr/>
        <a:lstStyle/>
        <a:p>
          <a:pPr marR="0" eaLnBrk="1" fontAlgn="auto" latinLnBrk="0" hangingPunct="1">
            <a:buClrTx/>
            <a:buSzTx/>
            <a:buFontTx/>
          </a:pPr>
          <a:r>
            <a:rPr lang="en-ID" dirty="0" smtClean="0">
              <a:solidFill>
                <a:schemeClr val="tx1"/>
              </a:solidFill>
            </a:rPr>
            <a:t>  </a:t>
          </a:r>
          <a:r>
            <a:rPr lang="en-ID" dirty="0" err="1" smtClean="0">
              <a:solidFill>
                <a:schemeClr val="tx1"/>
              </a:solidFill>
            </a:rPr>
            <a:t>Pemegang</a:t>
          </a:r>
          <a:endParaRPr lang="en-US" dirty="0" smtClean="0">
            <a:solidFill>
              <a:schemeClr val="tx1"/>
            </a:solidFill>
          </a:endParaRPr>
        </a:p>
      </dgm:t>
    </dgm:pt>
    <dgm:pt modelId="{E17266C6-EA70-43CA-A12A-F61A97DA8358}" cxnId="{0A4355DF-9210-46E6-9CC9-3B48F7F44E2C}" type="parTrans">
      <dgm:prSet/>
      <dgm:spPr/>
      <dgm:t>
        <a:bodyPr/>
        <a:lstStyle/>
        <a:p>
          <a:endParaRPr lang="en-US"/>
        </a:p>
      </dgm:t>
    </dgm:pt>
    <dgm:pt modelId="{A320ACE9-E5B9-4C56-8B4C-DFC2167D29EE}" cxnId="{0A4355DF-9210-46E6-9CC9-3B48F7F44E2C}" type="sibTrans">
      <dgm:prSet/>
      <dgm:spPr/>
      <dgm:t>
        <a:bodyPr/>
        <a:lstStyle/>
        <a:p>
          <a:endParaRPr lang="en-US"/>
        </a:p>
      </dgm:t>
    </dgm:pt>
    <dgm:pt modelId="{766E122B-1D4B-46E3-A66A-D1C249D9F96B}">
      <dgm:prSet phldrT="[Text]"/>
      <dgm:spPr/>
      <dgm:t>
        <a:bodyPr/>
        <a:lstStyle/>
        <a:p>
          <a:pPr marR="0" eaLnBrk="1" fontAlgn="auto" latinLnBrk="0" hangingPunct="1">
            <a:buClrTx/>
            <a:buSzTx/>
            <a:buFontTx/>
          </a:pPr>
          <a:r>
            <a:rPr lang="en-ID" dirty="0" smtClean="0">
              <a:solidFill>
                <a:schemeClr val="tx1"/>
              </a:solidFill>
            </a:rPr>
            <a:t>     </a:t>
          </a:r>
          <a:r>
            <a:rPr lang="en-ID" dirty="0" err="1" smtClean="0">
              <a:solidFill>
                <a:schemeClr val="tx1"/>
              </a:solidFill>
            </a:rPr>
            <a:t>Penerus</a:t>
          </a:r>
          <a:r>
            <a:rPr lang="en-ID" dirty="0" smtClean="0">
              <a:solidFill>
                <a:schemeClr val="tx1"/>
              </a:solidFill>
            </a:rPr>
            <a:t> </a:t>
          </a:r>
          <a:r>
            <a:rPr lang="en-ID" dirty="0" err="1" smtClean="0">
              <a:solidFill>
                <a:schemeClr val="tx1"/>
              </a:solidFill>
            </a:rPr>
            <a:t>Cita</a:t>
          </a:r>
          <a:endParaRPr lang="en-US" dirty="0"/>
        </a:p>
      </dgm:t>
    </dgm:pt>
    <dgm:pt modelId="{EA742916-EAD7-4EA4-A412-C9B13908B9DC}" cxnId="{F1C60D22-74F9-405B-9B72-929BC078C55E}" type="parTrans">
      <dgm:prSet/>
      <dgm:spPr/>
      <dgm:t>
        <a:bodyPr/>
        <a:lstStyle/>
        <a:p>
          <a:endParaRPr lang="en-US"/>
        </a:p>
      </dgm:t>
    </dgm:pt>
    <dgm:pt modelId="{4C852BBD-EABA-4AC7-8632-9BC2240BD148}" cxnId="{F1C60D22-74F9-405B-9B72-929BC078C55E}" type="sibTrans">
      <dgm:prSet/>
      <dgm:spPr/>
      <dgm:t>
        <a:bodyPr/>
        <a:lstStyle/>
        <a:p>
          <a:endParaRPr lang="en-US"/>
        </a:p>
      </dgm:t>
    </dgm:pt>
    <dgm:pt modelId="{8EFAAFD9-1F24-490A-9EB4-F7CB6751F482}" type="pres">
      <dgm:prSet presAssocID="{4A5CDF54-F436-4DF4-9C24-15E3CCCBF98F}" presName="Name0" presStyleCnt="0">
        <dgm:presLayoutVars>
          <dgm:chMax val="7"/>
          <dgm:chPref val="7"/>
          <dgm:dir/>
        </dgm:presLayoutVars>
      </dgm:prSet>
      <dgm:spPr/>
      <dgm:t>
        <a:bodyPr/>
        <a:lstStyle/>
        <a:p>
          <a:endParaRPr lang="en-US"/>
        </a:p>
      </dgm:t>
    </dgm:pt>
    <dgm:pt modelId="{48A23038-3F16-4E19-9B61-640C3153DBE5}" type="pres">
      <dgm:prSet presAssocID="{4A5CDF54-F436-4DF4-9C24-15E3CCCBF98F}" presName="Name1" presStyleCnt="0"/>
      <dgm:spPr/>
    </dgm:pt>
    <dgm:pt modelId="{FAC9A47D-7AB8-43DE-863C-879623F225B2}" type="pres">
      <dgm:prSet presAssocID="{4A5CDF54-F436-4DF4-9C24-15E3CCCBF98F}" presName="cycle" presStyleCnt="0"/>
      <dgm:spPr/>
    </dgm:pt>
    <dgm:pt modelId="{379BE5C7-5A93-4664-A954-68C9A8CEDE18}" type="pres">
      <dgm:prSet presAssocID="{4A5CDF54-F436-4DF4-9C24-15E3CCCBF98F}" presName="srcNode" presStyleLbl="node1" presStyleIdx="0" presStyleCnt="3"/>
      <dgm:spPr/>
    </dgm:pt>
    <dgm:pt modelId="{80FE401E-05AB-4561-9719-2CE54BD32674}" type="pres">
      <dgm:prSet presAssocID="{4A5CDF54-F436-4DF4-9C24-15E3CCCBF98F}" presName="conn" presStyleLbl="parChTrans1D2" presStyleIdx="0" presStyleCnt="1"/>
      <dgm:spPr/>
      <dgm:t>
        <a:bodyPr/>
        <a:lstStyle/>
        <a:p>
          <a:endParaRPr lang="en-US"/>
        </a:p>
      </dgm:t>
    </dgm:pt>
    <dgm:pt modelId="{1A773F56-0A7E-49BB-A58C-84E113FA79A4}" type="pres">
      <dgm:prSet presAssocID="{4A5CDF54-F436-4DF4-9C24-15E3CCCBF98F}" presName="extraNode" presStyleLbl="node1" presStyleIdx="0" presStyleCnt="3"/>
      <dgm:spPr/>
    </dgm:pt>
    <dgm:pt modelId="{599D3CC7-F027-4427-8D55-F7988532A53A}" type="pres">
      <dgm:prSet presAssocID="{4A5CDF54-F436-4DF4-9C24-15E3CCCBF98F}" presName="dstNode" presStyleLbl="node1" presStyleIdx="0" presStyleCnt="3"/>
      <dgm:spPr/>
    </dgm:pt>
    <dgm:pt modelId="{FCAB9A24-3069-4B83-B16F-DA9C17C5DCD0}" type="pres">
      <dgm:prSet presAssocID="{54AB9B6E-B980-4963-B49B-0EE3DA2687D8}" presName="text_1" presStyleLbl="node1" presStyleIdx="0" presStyleCnt="3">
        <dgm:presLayoutVars>
          <dgm:bulletEnabled val="1"/>
        </dgm:presLayoutVars>
      </dgm:prSet>
      <dgm:spPr/>
      <dgm:t>
        <a:bodyPr/>
        <a:lstStyle/>
        <a:p>
          <a:endParaRPr lang="en-US"/>
        </a:p>
      </dgm:t>
    </dgm:pt>
    <dgm:pt modelId="{A855BB17-FF8A-4171-8029-57D7CE69B65B}" type="pres">
      <dgm:prSet presAssocID="{54AB9B6E-B980-4963-B49B-0EE3DA2687D8}" presName="accent_1" presStyleCnt="0"/>
      <dgm:spPr/>
    </dgm:pt>
    <dgm:pt modelId="{65BCC13F-1766-4813-8146-4F9E29C05F8B}" type="pres">
      <dgm:prSet presAssocID="{54AB9B6E-B980-4963-B49B-0EE3DA2687D8}" presName="accentRepeatNode" presStyleLbl="solidFgAcc1" presStyleIdx="0" presStyleCnt="3" custScaleX="152068" custScaleY="135000"/>
      <dgm:spPr>
        <a:blipFill rotWithShape="0">
          <a:blip xmlns:r="http://schemas.openxmlformats.org/officeDocument/2006/relationships" r:embed="rId1"/>
          <a:stretch>
            <a:fillRect/>
          </a:stretch>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pt>
    <dgm:pt modelId="{1EE551AD-F69E-4A85-AC22-BA7AC8B084E7}" type="pres">
      <dgm:prSet presAssocID="{766E122B-1D4B-46E3-A66A-D1C249D9F96B}" presName="text_2" presStyleLbl="node1" presStyleIdx="1" presStyleCnt="3">
        <dgm:presLayoutVars>
          <dgm:bulletEnabled val="1"/>
        </dgm:presLayoutVars>
      </dgm:prSet>
      <dgm:spPr/>
      <dgm:t>
        <a:bodyPr/>
        <a:lstStyle/>
        <a:p>
          <a:endParaRPr lang="en-US"/>
        </a:p>
      </dgm:t>
    </dgm:pt>
    <dgm:pt modelId="{AAB65D01-20DB-415E-90E3-347BF19847DE}" type="pres">
      <dgm:prSet presAssocID="{766E122B-1D4B-46E3-A66A-D1C249D9F96B}" presName="accent_2" presStyleCnt="0"/>
      <dgm:spPr/>
    </dgm:pt>
    <dgm:pt modelId="{287E132E-BF7A-4804-99FE-CDCE2B68A67D}" type="pres">
      <dgm:prSet presAssocID="{766E122B-1D4B-46E3-A66A-D1C249D9F96B}" presName="accentRepeatNode" presStyleLbl="solidFgAcc1" presStyleIdx="1" presStyleCnt="3" custScaleX="152068" custScaleY="135000"/>
      <dgm:spPr>
        <a:blipFill rotWithShape="0">
          <a:blip xmlns:r="http://schemas.openxmlformats.org/officeDocument/2006/relationships" r:embed="rId2"/>
          <a:stretch>
            <a:fillRect/>
          </a:stretch>
        </a:blipFill>
      </dgm:spPr>
    </dgm:pt>
    <dgm:pt modelId="{8A1B0757-8AFD-41D4-BA1F-36206BF88D81}" type="pres">
      <dgm:prSet presAssocID="{7E7C519E-19F5-4C26-8609-4426AEDD6A2E}" presName="text_3" presStyleLbl="node1" presStyleIdx="2" presStyleCnt="3" custScaleY="133091" custLinFactNeighborX="-1806" custLinFactNeighborY="-121">
        <dgm:presLayoutVars>
          <dgm:bulletEnabled val="1"/>
        </dgm:presLayoutVars>
      </dgm:prSet>
      <dgm:spPr/>
      <dgm:t>
        <a:bodyPr/>
        <a:lstStyle/>
        <a:p>
          <a:endParaRPr lang="en-US"/>
        </a:p>
      </dgm:t>
    </dgm:pt>
    <dgm:pt modelId="{AC16A342-783B-407D-9864-708858C02487}" type="pres">
      <dgm:prSet presAssocID="{7E7C519E-19F5-4C26-8609-4426AEDD6A2E}" presName="accent_3" presStyleCnt="0"/>
      <dgm:spPr/>
    </dgm:pt>
    <dgm:pt modelId="{99AD9160-7C3F-4536-A1E7-8355A68C7F6E}" type="pres">
      <dgm:prSet presAssocID="{7E7C519E-19F5-4C26-8609-4426AEDD6A2E}" presName="accentRepeatNode" presStyleLbl="solidFgAcc1" presStyleIdx="2" presStyleCnt="3" custScaleX="152068" custScaleY="135000"/>
      <dgm:spPr>
        <a:blipFill rotWithShape="0">
          <a:blip xmlns:r="http://schemas.openxmlformats.org/officeDocument/2006/relationships" r:embed="rId3"/>
          <a:stretch>
            <a:fillRect/>
          </a:stretch>
        </a:blipFill>
      </dgm:spPr>
    </dgm:pt>
  </dgm:ptLst>
  <dgm:cxnLst>
    <dgm:cxn modelId="{B43801EA-4AEC-4D16-AA56-1EF731BC089F}" type="presOf" srcId="{7E7C519E-19F5-4C26-8609-4426AEDD6A2E}" destId="{8A1B0757-8AFD-41D4-BA1F-36206BF88D81}" srcOrd="0" destOrd="0" presId="urn:microsoft.com/office/officeart/2008/layout/VerticalCurvedList"/>
    <dgm:cxn modelId="{2DA8C88D-C8F3-438F-986C-3F276319A9E9}" type="presOf" srcId="{54AB9B6E-B980-4963-B49B-0EE3DA2687D8}" destId="{FCAB9A24-3069-4B83-B16F-DA9C17C5DCD0}" srcOrd="0" destOrd="0" presId="urn:microsoft.com/office/officeart/2008/layout/VerticalCurvedList"/>
    <dgm:cxn modelId="{84C46D52-5F76-4360-98A2-41A1E0F5A82A}" srcId="{4A5CDF54-F436-4DF4-9C24-15E3CCCBF98F}" destId="{54AB9B6E-B980-4963-B49B-0EE3DA2687D8}" srcOrd="0" destOrd="0" parTransId="{5C3C4EDC-1F09-4894-9756-FB629B116654}" sibTransId="{C050180F-E5BD-4AAF-8FA2-551061A7CAE3}"/>
    <dgm:cxn modelId="{0A4355DF-9210-46E6-9CC9-3B48F7F44E2C}" srcId="{4A5CDF54-F436-4DF4-9C24-15E3CCCBF98F}" destId="{7E7C519E-19F5-4C26-8609-4426AEDD6A2E}" srcOrd="2" destOrd="0" parTransId="{E17266C6-EA70-43CA-A12A-F61A97DA8358}" sibTransId="{A320ACE9-E5B9-4C56-8B4C-DFC2167D29EE}"/>
    <dgm:cxn modelId="{805A371B-3808-4555-AA04-D6EE147FA71C}" type="presOf" srcId="{4A5CDF54-F436-4DF4-9C24-15E3CCCBF98F}" destId="{8EFAAFD9-1F24-490A-9EB4-F7CB6751F482}" srcOrd="0" destOrd="0" presId="urn:microsoft.com/office/officeart/2008/layout/VerticalCurvedList"/>
    <dgm:cxn modelId="{3302EDAC-7CD2-4FCD-8ED9-7C268BC9BF33}" type="presOf" srcId="{766E122B-1D4B-46E3-A66A-D1C249D9F96B}" destId="{1EE551AD-F69E-4A85-AC22-BA7AC8B084E7}" srcOrd="0" destOrd="0" presId="urn:microsoft.com/office/officeart/2008/layout/VerticalCurvedList"/>
    <dgm:cxn modelId="{F1C60D22-74F9-405B-9B72-929BC078C55E}" srcId="{4A5CDF54-F436-4DF4-9C24-15E3CCCBF98F}" destId="{766E122B-1D4B-46E3-A66A-D1C249D9F96B}" srcOrd="1" destOrd="0" parTransId="{EA742916-EAD7-4EA4-A412-C9B13908B9DC}" sibTransId="{4C852BBD-EABA-4AC7-8632-9BC2240BD148}"/>
    <dgm:cxn modelId="{E700119E-91A2-4ECB-9020-57ABA3DDCAC1}" type="presOf" srcId="{C050180F-E5BD-4AAF-8FA2-551061A7CAE3}" destId="{80FE401E-05AB-4561-9719-2CE54BD32674}" srcOrd="0" destOrd="0" presId="urn:microsoft.com/office/officeart/2008/layout/VerticalCurvedList"/>
    <dgm:cxn modelId="{DC1070D5-A39E-47B0-BABB-0D2B5A8A4837}" type="presParOf" srcId="{8EFAAFD9-1F24-490A-9EB4-F7CB6751F482}" destId="{48A23038-3F16-4E19-9B61-640C3153DBE5}" srcOrd="0" destOrd="0" presId="urn:microsoft.com/office/officeart/2008/layout/VerticalCurvedList"/>
    <dgm:cxn modelId="{619EDD1C-7940-403D-B2E5-FC3D1E4F0CC6}" type="presParOf" srcId="{48A23038-3F16-4E19-9B61-640C3153DBE5}" destId="{FAC9A47D-7AB8-43DE-863C-879623F225B2}" srcOrd="0" destOrd="0" presId="urn:microsoft.com/office/officeart/2008/layout/VerticalCurvedList"/>
    <dgm:cxn modelId="{C93445B7-91ED-4B5A-9A2D-1ADB7EDDD953}" type="presParOf" srcId="{FAC9A47D-7AB8-43DE-863C-879623F225B2}" destId="{379BE5C7-5A93-4664-A954-68C9A8CEDE18}" srcOrd="0" destOrd="0" presId="urn:microsoft.com/office/officeart/2008/layout/VerticalCurvedList"/>
    <dgm:cxn modelId="{4E750DC9-AD94-4AF7-83A1-DC53AA940F1E}" type="presParOf" srcId="{FAC9A47D-7AB8-43DE-863C-879623F225B2}" destId="{80FE401E-05AB-4561-9719-2CE54BD32674}" srcOrd="1" destOrd="0" presId="urn:microsoft.com/office/officeart/2008/layout/VerticalCurvedList"/>
    <dgm:cxn modelId="{768AE1E7-4F40-423F-85B2-906A7D35B5CF}" type="presParOf" srcId="{FAC9A47D-7AB8-43DE-863C-879623F225B2}" destId="{1A773F56-0A7E-49BB-A58C-84E113FA79A4}" srcOrd="2" destOrd="0" presId="urn:microsoft.com/office/officeart/2008/layout/VerticalCurvedList"/>
    <dgm:cxn modelId="{2D6363D3-B691-409E-B5E3-6945629C2040}" type="presParOf" srcId="{FAC9A47D-7AB8-43DE-863C-879623F225B2}" destId="{599D3CC7-F027-4427-8D55-F7988532A53A}" srcOrd="3" destOrd="0" presId="urn:microsoft.com/office/officeart/2008/layout/VerticalCurvedList"/>
    <dgm:cxn modelId="{D4F1B222-48A3-4F95-94C0-8E429C71A5A6}" type="presParOf" srcId="{48A23038-3F16-4E19-9B61-640C3153DBE5}" destId="{FCAB9A24-3069-4B83-B16F-DA9C17C5DCD0}" srcOrd="1" destOrd="0" presId="urn:microsoft.com/office/officeart/2008/layout/VerticalCurvedList"/>
    <dgm:cxn modelId="{BE10F884-530B-45EE-9910-684BEFE5956D}" type="presParOf" srcId="{48A23038-3F16-4E19-9B61-640C3153DBE5}" destId="{A855BB17-FF8A-4171-8029-57D7CE69B65B}" srcOrd="2" destOrd="0" presId="urn:microsoft.com/office/officeart/2008/layout/VerticalCurvedList"/>
    <dgm:cxn modelId="{5D06D439-993F-481D-99B9-1497CD326222}" type="presParOf" srcId="{A855BB17-FF8A-4171-8029-57D7CE69B65B}" destId="{65BCC13F-1766-4813-8146-4F9E29C05F8B}" srcOrd="0" destOrd="0" presId="urn:microsoft.com/office/officeart/2008/layout/VerticalCurvedList"/>
    <dgm:cxn modelId="{5C474A5B-0D08-46BD-ADC8-F119DDCDA3AA}" type="presParOf" srcId="{48A23038-3F16-4E19-9B61-640C3153DBE5}" destId="{1EE551AD-F69E-4A85-AC22-BA7AC8B084E7}" srcOrd="3" destOrd="0" presId="urn:microsoft.com/office/officeart/2008/layout/VerticalCurvedList"/>
    <dgm:cxn modelId="{BF8DA069-F2A9-4AD8-8E43-D591DB092E62}" type="presParOf" srcId="{48A23038-3F16-4E19-9B61-640C3153DBE5}" destId="{AAB65D01-20DB-415E-90E3-347BF19847DE}" srcOrd="4" destOrd="0" presId="urn:microsoft.com/office/officeart/2008/layout/VerticalCurvedList"/>
    <dgm:cxn modelId="{B670356C-F33C-4CA1-A509-B7D31D9ABC56}" type="presParOf" srcId="{AAB65D01-20DB-415E-90E3-347BF19847DE}" destId="{287E132E-BF7A-4804-99FE-CDCE2B68A67D}" srcOrd="0" destOrd="0" presId="urn:microsoft.com/office/officeart/2008/layout/VerticalCurvedList"/>
    <dgm:cxn modelId="{E426B770-2D00-46D9-A67A-21BE2C3F6AC8}" type="presParOf" srcId="{48A23038-3F16-4E19-9B61-640C3153DBE5}" destId="{8A1B0757-8AFD-41D4-BA1F-36206BF88D81}" srcOrd="5" destOrd="0" presId="urn:microsoft.com/office/officeart/2008/layout/VerticalCurvedList"/>
    <dgm:cxn modelId="{08882D24-086F-422B-BF9E-D08343468FB1}" type="presParOf" srcId="{48A23038-3F16-4E19-9B61-640C3153DBE5}" destId="{AC16A342-783B-407D-9864-708858C02487}" srcOrd="6" destOrd="0" presId="urn:microsoft.com/office/officeart/2008/layout/VerticalCurvedList"/>
    <dgm:cxn modelId="{9E8F49B4-6F10-4B37-901D-1AECAAC1A199}" type="presParOf" srcId="{AC16A342-783B-407D-9864-708858C02487}" destId="{99AD9160-7C3F-4536-A1E7-8355A68C7F6E}"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EB7BB5-D887-4D65-8F5A-B96B6A7D42D2}" type="doc">
      <dgm:prSet loTypeId="urn:microsoft.com/office/officeart/2005/8/layout/radial3" loCatId="cycle" qsTypeId="urn:microsoft.com/office/officeart/2005/8/quickstyle/simple1" qsCatId="simple" csTypeId="urn:microsoft.com/office/officeart/2005/8/colors/colorful2" csCatId="accent1" phldr="1"/>
      <dgm:spPr/>
      <dgm:t>
        <a:bodyPr/>
        <a:lstStyle/>
        <a:p>
          <a:endParaRPr lang="en-US"/>
        </a:p>
      </dgm:t>
    </dgm:pt>
    <dgm:pt modelId="{71E9F3CC-5C89-4EA8-9B90-F9D0AEB8E107}">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2800" b="1" dirty="0" smtClean="0"/>
            <a:t>STOP</a:t>
          </a:r>
          <a:endParaRPr lang="en-US" sz="2800" b="1" dirty="0" smtClean="0"/>
        </a:p>
        <a:p>
          <a:pPr>
            <a:lnSpc>
              <a:spcPct val="100000"/>
            </a:lnSpc>
            <a:spcBef>
              <a:spcPct val="0"/>
            </a:spcBef>
            <a:spcAft>
              <a:spcPct val="35000"/>
            </a:spcAft>
          </a:pPr>
          <a:r>
            <a:rPr lang="id-ID" sz="2800" b="1" dirty="0" smtClean="0"/>
            <a:t>Per</a:t>
          </a:r>
          <a:r>
            <a:rPr lang="en-ID" sz="2800" b="1" dirty="0" err="1" smtClean="0"/>
            <a:t>nikahan</a:t>
          </a:r>
          <a:r>
            <a:rPr lang="en-ID" sz="2800" b="1" dirty="0" smtClean="0"/>
            <a:t> </a:t>
          </a:r>
          <a:r>
            <a:rPr lang="id-ID" sz="2800" b="1" dirty="0" smtClean="0"/>
            <a:t>Anak</a:t>
          </a:r>
          <a:r>
            <a:rPr lang="en-US" sz="2800" dirty="0"/>
            <a:t/>
          </a:r>
          <a:endParaRPr lang="en-US" sz="2800" dirty="0"/>
        </a:p>
      </dgm:t>
    </dgm:pt>
    <dgm:pt modelId="{FEFCA26D-B659-46E2-A5E5-AC027CC4A7A0}" cxnId="{DDFE85EE-CBE8-4E70-B373-5D8EAA5E9DD7}" type="parTrans">
      <dgm:prSet/>
      <dgm:spPr/>
      <dgm:t>
        <a:bodyPr/>
        <a:lstStyle/>
        <a:p>
          <a:endParaRPr lang="en-US"/>
        </a:p>
      </dgm:t>
    </dgm:pt>
    <dgm:pt modelId="{DFBAB9A0-4408-4D11-94AB-4524C4AE71C9}" cxnId="{DDFE85EE-CBE8-4E70-B373-5D8EAA5E9DD7}" type="sibTrans">
      <dgm:prSet/>
      <dgm:spPr/>
      <dgm:t>
        <a:bodyPr/>
        <a:lstStyle/>
        <a:p>
          <a:endParaRPr lang="en-US"/>
        </a:p>
      </dgm:t>
    </dgm:pt>
    <dgm:pt modelId="{DCB4FCB5-6388-4F71-8683-E278CECB7ABF}">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id-ID" altLang="en-US" sz="1800" b="1" dirty="0" smtClean="0">
              <a:latin typeface="Calibri" panose="020F0502020204030204" pitchFamily="34" charset="0"/>
            </a:rPr>
            <a:t>Organisasi Perangkat Daerah</a:t>
          </a:r>
          <a:r>
            <a:rPr lang="en-US" altLang="en-US" sz="1800" b="1" dirty="0">
              <a:latin typeface="Calibri" panose="020F0502020204030204" pitchFamily="34" charset="0"/>
            </a:rPr>
            <a:t/>
          </a:r>
          <a:endParaRPr lang="en-US" altLang="en-US" sz="1800" b="1" dirty="0">
            <a:latin typeface="Calibri" panose="020F0502020204030204" pitchFamily="34" charset="0"/>
          </a:endParaRPr>
        </a:p>
      </dgm:t>
    </dgm:pt>
    <dgm:pt modelId="{35909130-F5FF-4ACA-8C41-6AF3E65337DF}" cxnId="{8A5D5FA1-6345-46E5-8E90-7B4BB277DF69}" type="parTrans">
      <dgm:prSet/>
      <dgm:spPr/>
      <dgm:t>
        <a:bodyPr/>
        <a:lstStyle/>
        <a:p>
          <a:endParaRPr lang="en-US"/>
        </a:p>
      </dgm:t>
    </dgm:pt>
    <dgm:pt modelId="{2643FD57-2067-4548-9BFE-BF62C2B45C54}" cxnId="{8A5D5FA1-6345-46E5-8E90-7B4BB277DF69}" type="sibTrans">
      <dgm:prSet/>
      <dgm:spPr/>
      <dgm:t>
        <a:bodyPr/>
        <a:lstStyle/>
        <a:p>
          <a:endParaRPr lang="en-US"/>
        </a:p>
      </dgm:t>
    </dgm:pt>
    <dgm:pt modelId="{61B8DE00-41BE-4257-9492-B98722363552}">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id-ID" sz="1600" b="1" dirty="0" smtClean="0">
              <a:cs typeface="Arial" panose="020B0604020202020204" pitchFamily="34" charset="0"/>
            </a:rPr>
            <a:t>Lembaga Masyarakat /</a:t>
          </a:r>
          <a:r>
            <a:rPr lang="en-ID" sz="1600" b="1" dirty="0" smtClean="0">
              <a:cs typeface="Arial" panose="020B0604020202020204" pitchFamily="34" charset="0"/>
            </a:rPr>
            <a:t> </a:t>
          </a:r>
          <a:r>
            <a:rPr lang="en-ID" sz="1600" b="1" dirty="0" err="1" smtClean="0">
              <a:cs typeface="Arial" panose="020B0604020202020204" pitchFamily="34" charset="0"/>
            </a:rPr>
            <a:t>Organisasi</a:t>
          </a:r>
          <a:r>
            <a:rPr lang="en-ID" sz="1600" b="1" dirty="0" err="1" smtClean="0">
              <a:cs typeface="Arial" panose="020B0604020202020204" pitchFamily="34" charset="0"/>
            </a:rPr>
            <a:t/>
          </a:r>
          <a:endParaRPr lang="en-ID" sz="1600" b="1" dirty="0" err="1" smtClean="0">
            <a:cs typeface="Arial" panose="020B0604020202020204" pitchFamily="34" charset="0"/>
          </a:endParaRPr>
        </a:p>
      </dgm:t>
    </dgm:pt>
    <dgm:pt modelId="{F1508596-E78C-4EFE-BAD8-923E13684938}" cxnId="{03A207ED-2695-4BB0-94BA-56EC103A6929}" type="parTrans">
      <dgm:prSet/>
      <dgm:spPr/>
      <dgm:t>
        <a:bodyPr/>
        <a:lstStyle/>
        <a:p>
          <a:endParaRPr lang="en-US"/>
        </a:p>
      </dgm:t>
    </dgm:pt>
    <dgm:pt modelId="{38121603-B383-48BB-9BC3-1BEDE1B3EDD6}" cxnId="{03A207ED-2695-4BB0-94BA-56EC103A6929}" type="sibTrans">
      <dgm:prSet/>
      <dgm:spPr/>
      <dgm:t>
        <a:bodyPr/>
        <a:lstStyle/>
        <a:p>
          <a:endParaRPr lang="en-US"/>
        </a:p>
      </dgm:t>
    </dgm:pt>
    <dgm:pt modelId="{C9F84CE0-21F7-4CB3-8FAA-94CE838EF0D6}">
      <dgm:prSet custT="1"/>
      <dgm:spPr/>
      <dgm:t>
        <a:bodyPr/>
        <a:lstStyle/>
        <a:p>
          <a:r>
            <a:rPr lang="id-ID" altLang="en-US" sz="2000" b="1" dirty="0" smtClean="0">
              <a:latin typeface="Calibri" panose="020F0502020204030204" pitchFamily="34" charset="0"/>
            </a:rPr>
            <a:t>Dunia Usaha</a:t>
          </a:r>
          <a:endParaRPr lang="en-US" altLang="en-US" sz="2000" b="1" dirty="0">
            <a:latin typeface="Calibri" panose="020F0502020204030204" pitchFamily="34" charset="0"/>
          </a:endParaRPr>
        </a:p>
      </dgm:t>
    </dgm:pt>
    <dgm:pt modelId="{00D4E655-F1CA-4908-96B0-5AA329A63F14}" cxnId="{08FBD447-62E0-4B1A-B6E3-76E99E10F356}" type="parTrans">
      <dgm:prSet/>
      <dgm:spPr/>
      <dgm:t>
        <a:bodyPr/>
        <a:lstStyle/>
        <a:p>
          <a:endParaRPr lang="en-US"/>
        </a:p>
      </dgm:t>
    </dgm:pt>
    <dgm:pt modelId="{8A4D2CB6-C9B2-4897-9337-3EF167FB1CBA}" cxnId="{08FBD447-62E0-4B1A-B6E3-76E99E10F356}" type="sibTrans">
      <dgm:prSet/>
      <dgm:spPr/>
      <dgm:t>
        <a:bodyPr/>
        <a:lstStyle/>
        <a:p>
          <a:endParaRPr lang="en-US"/>
        </a:p>
      </dgm:t>
    </dgm:pt>
    <dgm:pt modelId="{150B7BD0-55E0-4C85-9391-C467EAF5DD64}">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id-ID" altLang="en-US" sz="2000" b="1" dirty="0" smtClean="0">
              <a:latin typeface="Calibri" panose="020F0502020204030204" pitchFamily="34" charset="0"/>
            </a:rPr>
            <a:t>MEDIA</a:t>
          </a:r>
          <a:r>
            <a:rPr lang="en-US" altLang="en-US" sz="2000" b="1" dirty="0" smtClean="0">
              <a:latin typeface="Calibri" panose="020F0502020204030204" pitchFamily="34" charset="0"/>
            </a:rPr>
            <a:t> </a:t>
          </a:r>
          <a:endParaRPr lang="en-US" altLang="en-US" sz="2000" b="1" dirty="0" smtClean="0">
            <a:latin typeface="Calibri" panose="020F0502020204030204" pitchFamily="34" charset="0"/>
          </a:endParaRPr>
        </a:p>
        <a:p>
          <a:pPr>
            <a:lnSpc>
              <a:spcPct val="100000"/>
            </a:lnSpc>
            <a:spcBef>
              <a:spcPct val="0"/>
            </a:spcBef>
            <a:spcAft>
              <a:spcPct val="35000"/>
            </a:spcAft>
          </a:pPr>
          <a:r>
            <a:rPr lang="en-US" altLang="en-US" sz="1600" b="1" dirty="0" err="1" smtClean="0">
              <a:latin typeface="Calibri" panose="020F0502020204030204" pitchFamily="34" charset="0"/>
            </a:rPr>
            <a:t>Jaringan</a:t>
          </a:r>
          <a:r>
            <a:rPr lang="en-US" altLang="en-US" sz="1600" b="1" dirty="0" smtClean="0">
              <a:latin typeface="Calibri" panose="020F0502020204030204" pitchFamily="34" charset="0"/>
            </a:rPr>
            <a:t> Media </a:t>
          </a:r>
          <a:r>
            <a:rPr lang="en-US" altLang="en-US" sz="1600" b="1" dirty="0" err="1" smtClean="0">
              <a:latin typeface="Calibri" panose="020F0502020204030204" pitchFamily="34" charset="0"/>
            </a:rPr>
            <a:t>Peduli</a:t>
          </a:r>
          <a:r>
            <a:rPr lang="en-US" altLang="en-US" sz="1600" b="1" dirty="0" smtClean="0">
              <a:latin typeface="Calibri" panose="020F0502020204030204" pitchFamily="34" charset="0"/>
            </a:rPr>
            <a:t> </a:t>
          </a:r>
          <a:r>
            <a:rPr lang="en-US" altLang="en-US" sz="1600" b="1" dirty="0" err="1" smtClean="0">
              <a:latin typeface="Calibri" panose="020F0502020204030204" pitchFamily="34" charset="0"/>
            </a:rPr>
            <a:t>Anak</a:t>
          </a:r>
          <a:r>
            <a:rPr lang="en-US" sz="1600" dirty="0"/>
            <a:t/>
          </a:r>
          <a:endParaRPr lang="en-US" sz="1600" dirty="0"/>
        </a:p>
      </dgm:t>
    </dgm:pt>
    <dgm:pt modelId="{D88C5077-C570-4E98-A169-1A54584F199D}" cxnId="{7C54FB14-1E4A-4734-A899-A23DCFBE8A6F}" type="parTrans">
      <dgm:prSet/>
      <dgm:spPr/>
      <dgm:t>
        <a:bodyPr/>
        <a:lstStyle/>
        <a:p>
          <a:endParaRPr lang="en-US"/>
        </a:p>
      </dgm:t>
    </dgm:pt>
    <dgm:pt modelId="{1E150302-E46B-4CD9-B2CB-03FF07D50F4C}" cxnId="{7C54FB14-1E4A-4734-A899-A23DCFBE8A6F}" type="sibTrans">
      <dgm:prSet/>
      <dgm:spPr/>
      <dgm:t>
        <a:bodyPr/>
        <a:lstStyle/>
        <a:p>
          <a:endParaRPr lang="en-US"/>
        </a:p>
      </dgm:t>
    </dgm:pt>
    <dgm:pt modelId="{3FD88DF5-8AC9-4487-82D4-A45F64B7A4C4}" type="pres">
      <dgm:prSet presAssocID="{19EB7BB5-D887-4D65-8F5A-B96B6A7D42D2}" presName="composite" presStyleCnt="0">
        <dgm:presLayoutVars>
          <dgm:chMax val="1"/>
          <dgm:dir/>
          <dgm:resizeHandles val="exact"/>
        </dgm:presLayoutVars>
      </dgm:prSet>
      <dgm:spPr/>
      <dgm:t>
        <a:bodyPr/>
        <a:lstStyle/>
        <a:p>
          <a:endParaRPr lang="en-US"/>
        </a:p>
      </dgm:t>
    </dgm:pt>
    <dgm:pt modelId="{9BA9EE98-6842-4584-B825-CB251BE8B311}" type="pres">
      <dgm:prSet presAssocID="{19EB7BB5-D887-4D65-8F5A-B96B6A7D42D2}" presName="radial" presStyleCnt="0">
        <dgm:presLayoutVars>
          <dgm:animLvl val="ctr"/>
        </dgm:presLayoutVars>
      </dgm:prSet>
      <dgm:spPr/>
    </dgm:pt>
    <dgm:pt modelId="{95CEA93B-C1ED-41B5-99AE-8276CB166C95}" type="pres">
      <dgm:prSet presAssocID="{71E9F3CC-5C89-4EA8-9B90-F9D0AEB8E107}" presName="centerShape" presStyleLbl="vennNode1" presStyleIdx="0" presStyleCnt="5" custScaleX="81497" custScaleY="111133"/>
      <dgm:spPr/>
      <dgm:t>
        <a:bodyPr/>
        <a:lstStyle/>
        <a:p>
          <a:endParaRPr lang="en-US"/>
        </a:p>
      </dgm:t>
    </dgm:pt>
    <dgm:pt modelId="{E56B5802-C203-44E7-9643-43AFEE3BE30C}" type="pres">
      <dgm:prSet presAssocID="{DCB4FCB5-6388-4F71-8683-E278CECB7ABF}" presName="node" presStyleLbl="vennNode1" presStyleIdx="1" presStyleCnt="5" custScaleX="149464" custScaleY="103724">
        <dgm:presLayoutVars>
          <dgm:bulletEnabled val="1"/>
        </dgm:presLayoutVars>
      </dgm:prSet>
      <dgm:spPr/>
      <dgm:t>
        <a:bodyPr/>
        <a:lstStyle/>
        <a:p>
          <a:endParaRPr lang="en-US"/>
        </a:p>
      </dgm:t>
    </dgm:pt>
    <dgm:pt modelId="{3DCA7742-ACE4-4611-AB35-3A012E2097CB}" type="pres">
      <dgm:prSet presAssocID="{61B8DE00-41BE-4257-9492-B98722363552}" presName="node" presStyleLbl="vennNode1" presStyleIdx="2" presStyleCnt="5" custScaleX="149464" custScaleY="103724">
        <dgm:presLayoutVars>
          <dgm:bulletEnabled val="1"/>
        </dgm:presLayoutVars>
      </dgm:prSet>
      <dgm:spPr/>
      <dgm:t>
        <a:bodyPr/>
        <a:lstStyle/>
        <a:p>
          <a:endParaRPr lang="en-US"/>
        </a:p>
      </dgm:t>
    </dgm:pt>
    <dgm:pt modelId="{4D795530-D0D6-49AF-80B4-8274D0ECED04}" type="pres">
      <dgm:prSet presAssocID="{C9F84CE0-21F7-4CB3-8FAA-94CE838EF0D6}" presName="node" presStyleLbl="vennNode1" presStyleIdx="3" presStyleCnt="5" custScaleX="149464" custScaleY="103724">
        <dgm:presLayoutVars>
          <dgm:bulletEnabled val="1"/>
        </dgm:presLayoutVars>
      </dgm:prSet>
      <dgm:spPr/>
      <dgm:t>
        <a:bodyPr/>
        <a:lstStyle/>
        <a:p>
          <a:endParaRPr lang="en-US"/>
        </a:p>
      </dgm:t>
    </dgm:pt>
    <dgm:pt modelId="{42BE3CFA-9B4B-40BB-98FC-A816D3FF51E1}" type="pres">
      <dgm:prSet presAssocID="{150B7BD0-55E0-4C85-9391-C467EAF5DD64}" presName="node" presStyleLbl="vennNode1" presStyleIdx="4" presStyleCnt="5" custScaleX="149464" custScaleY="103724">
        <dgm:presLayoutVars>
          <dgm:bulletEnabled val="1"/>
        </dgm:presLayoutVars>
      </dgm:prSet>
      <dgm:spPr/>
      <dgm:t>
        <a:bodyPr/>
        <a:lstStyle/>
        <a:p>
          <a:endParaRPr lang="en-US"/>
        </a:p>
      </dgm:t>
    </dgm:pt>
  </dgm:ptLst>
  <dgm:cxnLst>
    <dgm:cxn modelId="{DDFE85EE-CBE8-4E70-B373-5D8EAA5E9DD7}" srcId="{19EB7BB5-D887-4D65-8F5A-B96B6A7D42D2}" destId="{71E9F3CC-5C89-4EA8-9B90-F9D0AEB8E107}" srcOrd="0" destOrd="0" parTransId="{FEFCA26D-B659-46E2-A5E5-AC027CC4A7A0}" sibTransId="{DFBAB9A0-4408-4D11-94AB-4524C4AE71C9}"/>
    <dgm:cxn modelId="{8A5D5FA1-6345-46E5-8E90-7B4BB277DF69}" srcId="{71E9F3CC-5C89-4EA8-9B90-F9D0AEB8E107}" destId="{DCB4FCB5-6388-4F71-8683-E278CECB7ABF}" srcOrd="0" destOrd="0" parTransId="{35909130-F5FF-4ACA-8C41-6AF3E65337DF}" sibTransId="{2643FD57-2067-4548-9BFE-BF62C2B45C54}"/>
    <dgm:cxn modelId="{03A207ED-2695-4BB0-94BA-56EC103A6929}" srcId="{71E9F3CC-5C89-4EA8-9B90-F9D0AEB8E107}" destId="{61B8DE00-41BE-4257-9492-B98722363552}" srcOrd="1" destOrd="0" parTransId="{F1508596-E78C-4EFE-BAD8-923E13684938}" sibTransId="{38121603-B383-48BB-9BC3-1BEDE1B3EDD6}"/>
    <dgm:cxn modelId="{08FBD447-62E0-4B1A-B6E3-76E99E10F356}" srcId="{71E9F3CC-5C89-4EA8-9B90-F9D0AEB8E107}" destId="{C9F84CE0-21F7-4CB3-8FAA-94CE838EF0D6}" srcOrd="2" destOrd="0" parTransId="{00D4E655-F1CA-4908-96B0-5AA329A63F14}" sibTransId="{8A4D2CB6-C9B2-4897-9337-3EF167FB1CBA}"/>
    <dgm:cxn modelId="{7C54FB14-1E4A-4734-A899-A23DCFBE8A6F}" srcId="{71E9F3CC-5C89-4EA8-9B90-F9D0AEB8E107}" destId="{150B7BD0-55E0-4C85-9391-C467EAF5DD64}" srcOrd="3" destOrd="0" parTransId="{D88C5077-C570-4E98-A169-1A54584F199D}" sibTransId="{1E150302-E46B-4CD9-B2CB-03FF07D50F4C}"/>
    <dgm:cxn modelId="{225E91F9-5CED-46A9-A7F2-2B931398F1A1}" type="presOf" srcId="{19EB7BB5-D887-4D65-8F5A-B96B6A7D42D2}" destId="{3FD88DF5-8AC9-4487-82D4-A45F64B7A4C4}" srcOrd="0" destOrd="0" presId="urn:microsoft.com/office/officeart/2005/8/layout/radial3"/>
    <dgm:cxn modelId="{7589E4C0-04C5-4BE6-BE2A-E24C6936E8D9}" type="presParOf" srcId="{3FD88DF5-8AC9-4487-82D4-A45F64B7A4C4}" destId="{9BA9EE98-6842-4584-B825-CB251BE8B311}" srcOrd="0" destOrd="0" presId="urn:microsoft.com/office/officeart/2005/8/layout/radial3"/>
    <dgm:cxn modelId="{F27444D3-F8BB-4924-983E-8843E61F0305}" type="presParOf" srcId="{9BA9EE98-6842-4584-B825-CB251BE8B311}" destId="{95CEA93B-C1ED-41B5-99AE-8276CB166C95}" srcOrd="0" destOrd="0" presId="urn:microsoft.com/office/officeart/2005/8/layout/radial3"/>
    <dgm:cxn modelId="{4D09D1C6-1FAC-4CE6-BA9A-1773A6026093}" type="presOf" srcId="{71E9F3CC-5C89-4EA8-9B90-F9D0AEB8E107}" destId="{95CEA93B-C1ED-41B5-99AE-8276CB166C95}" srcOrd="0" destOrd="0" presId="urn:microsoft.com/office/officeart/2005/8/layout/radial3"/>
    <dgm:cxn modelId="{787F3D0A-0751-4ECA-AE8C-9213A8A7E2F2}" type="presParOf" srcId="{9BA9EE98-6842-4584-B825-CB251BE8B311}" destId="{E56B5802-C203-44E7-9643-43AFEE3BE30C}" srcOrd="1" destOrd="0" presId="urn:microsoft.com/office/officeart/2005/8/layout/radial3"/>
    <dgm:cxn modelId="{D3A94C85-52C7-4CD3-B0D3-65E684E80248}" type="presOf" srcId="{DCB4FCB5-6388-4F71-8683-E278CECB7ABF}" destId="{E56B5802-C203-44E7-9643-43AFEE3BE30C}" srcOrd="0" destOrd="0" presId="urn:microsoft.com/office/officeart/2005/8/layout/radial3"/>
    <dgm:cxn modelId="{FE0D15CF-2E61-4CD7-89E8-0E60C00F3363}" type="presParOf" srcId="{9BA9EE98-6842-4584-B825-CB251BE8B311}" destId="{3DCA7742-ACE4-4611-AB35-3A012E2097CB}" srcOrd="2" destOrd="0" presId="urn:microsoft.com/office/officeart/2005/8/layout/radial3"/>
    <dgm:cxn modelId="{C4FE6CBE-3267-4346-9BC7-33601FE605C2}" type="presOf" srcId="{61B8DE00-41BE-4257-9492-B98722363552}" destId="{3DCA7742-ACE4-4611-AB35-3A012E2097CB}" srcOrd="0" destOrd="0" presId="urn:microsoft.com/office/officeart/2005/8/layout/radial3"/>
    <dgm:cxn modelId="{72F8BC11-6147-4B68-8BBB-3991E1A7C223}" type="presParOf" srcId="{9BA9EE98-6842-4584-B825-CB251BE8B311}" destId="{4D795530-D0D6-49AF-80B4-8274D0ECED04}" srcOrd="3" destOrd="0" presId="urn:microsoft.com/office/officeart/2005/8/layout/radial3"/>
    <dgm:cxn modelId="{58FA3DC1-0A77-4635-97BC-C13D917E416A}" type="presOf" srcId="{C9F84CE0-21F7-4CB3-8FAA-94CE838EF0D6}" destId="{4D795530-D0D6-49AF-80B4-8274D0ECED04}" srcOrd="0" destOrd="0" presId="urn:microsoft.com/office/officeart/2005/8/layout/radial3"/>
    <dgm:cxn modelId="{93DFDC7F-8D9F-423F-AABF-F55B3A45F5FD}" type="presParOf" srcId="{9BA9EE98-6842-4584-B825-CB251BE8B311}" destId="{42BE3CFA-9B4B-40BB-98FC-A816D3FF51E1}" srcOrd="4" destOrd="0" presId="urn:microsoft.com/office/officeart/2005/8/layout/radial3"/>
    <dgm:cxn modelId="{8BEA0641-922D-45C2-8CF6-3356C7D2D533}" type="presOf" srcId="{150B7BD0-55E0-4C85-9391-C467EAF5DD64}" destId="{42BE3CFA-9B4B-40BB-98FC-A816D3FF51E1}" srcOrd="0"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65545-9631-47D9-9387-02F0A8F2C25E}">
      <dsp:nvSpPr>
        <dsp:cNvPr id="0" name=""/>
        <dsp:cNvSpPr/>
      </dsp:nvSpPr>
      <dsp:spPr>
        <a:xfrm>
          <a:off x="3399104" y="799018"/>
          <a:ext cx="5329440" cy="5329440"/>
        </a:xfrm>
        <a:prstGeom prst="blockArc">
          <a:avLst>
            <a:gd name="adj1" fmla="val 11880000"/>
            <a:gd name="adj2" fmla="val 16200000"/>
            <a:gd name="adj3" fmla="val 4644"/>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F8A4B8-06CB-47C6-9D51-ECB21CA40106}">
      <dsp:nvSpPr>
        <dsp:cNvPr id="0" name=""/>
        <dsp:cNvSpPr/>
      </dsp:nvSpPr>
      <dsp:spPr>
        <a:xfrm>
          <a:off x="3399104" y="799018"/>
          <a:ext cx="5329440" cy="5329440"/>
        </a:xfrm>
        <a:prstGeom prst="blockArc">
          <a:avLst>
            <a:gd name="adj1" fmla="val 7560000"/>
            <a:gd name="adj2" fmla="val 11880000"/>
            <a:gd name="adj3" fmla="val 4644"/>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2FD3EE-02E4-491D-BB30-3CC1E68D286E}">
      <dsp:nvSpPr>
        <dsp:cNvPr id="0" name=""/>
        <dsp:cNvSpPr/>
      </dsp:nvSpPr>
      <dsp:spPr>
        <a:xfrm>
          <a:off x="3399104" y="799018"/>
          <a:ext cx="5329440" cy="5329440"/>
        </a:xfrm>
        <a:prstGeom prst="blockArc">
          <a:avLst>
            <a:gd name="adj1" fmla="val 3240000"/>
            <a:gd name="adj2" fmla="val 7560000"/>
            <a:gd name="adj3" fmla="val 4644"/>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4129B7-5516-42D0-83F1-ADE3BFE3A426}">
      <dsp:nvSpPr>
        <dsp:cNvPr id="0" name=""/>
        <dsp:cNvSpPr/>
      </dsp:nvSpPr>
      <dsp:spPr>
        <a:xfrm>
          <a:off x="3399104" y="799018"/>
          <a:ext cx="5329440" cy="5329440"/>
        </a:xfrm>
        <a:prstGeom prst="blockArc">
          <a:avLst>
            <a:gd name="adj1" fmla="val 20520000"/>
            <a:gd name="adj2" fmla="val 3240000"/>
            <a:gd name="adj3" fmla="val 4644"/>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33BDC0-50C1-48C8-A770-A808ABB8AC0E}">
      <dsp:nvSpPr>
        <dsp:cNvPr id="0" name=""/>
        <dsp:cNvSpPr/>
      </dsp:nvSpPr>
      <dsp:spPr>
        <a:xfrm>
          <a:off x="3399104" y="799018"/>
          <a:ext cx="5329440" cy="5329440"/>
        </a:xfrm>
        <a:prstGeom prst="blockArc">
          <a:avLst>
            <a:gd name="adj1" fmla="val 16200000"/>
            <a:gd name="adj2" fmla="val 20520000"/>
            <a:gd name="adj3" fmla="val 4644"/>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A590DE-446C-4955-AA56-7863E38EBF05}">
      <dsp:nvSpPr>
        <dsp:cNvPr id="0" name=""/>
        <dsp:cNvSpPr/>
      </dsp:nvSpPr>
      <dsp:spPr>
        <a:xfrm>
          <a:off x="4836271" y="2236185"/>
          <a:ext cx="2455105" cy="2455105"/>
        </a:xfrm>
        <a:prstGeom prst="ellipse">
          <a:avLst/>
        </a:prstGeom>
        <a:solidFill>
          <a:schemeClr val="tx2">
            <a:lumMod val="40000"/>
            <a:lumOff val="6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rPr>
            <a:t> WONOSOBO BERSATU UNTUK MAJU, MANDIRI DAN SEJAHTERA UNTUK SEMUA</a:t>
          </a:r>
          <a:endParaRPr lang="en-US" sz="2000" b="1" kern="1200">
            <a:solidFill>
              <a:schemeClr val="tx1"/>
            </a:solidFill>
          </a:endParaRPr>
        </a:p>
      </dsp:txBody>
      <dsp:txXfrm>
        <a:off x="5195813" y="2595727"/>
        <a:ext cx="1736021" cy="1736021"/>
      </dsp:txXfrm>
    </dsp:sp>
    <dsp:sp modelId="{AF21D3F2-3D99-4C7C-8483-ED472AD42B81}">
      <dsp:nvSpPr>
        <dsp:cNvPr id="0" name=""/>
        <dsp:cNvSpPr/>
      </dsp:nvSpPr>
      <dsp:spPr>
        <a:xfrm>
          <a:off x="5111322" y="1599"/>
          <a:ext cx="1905005" cy="1718574"/>
        </a:xfrm>
        <a:prstGeom prst="ellipse">
          <a:avLst/>
        </a:prstGeom>
        <a:solidFill>
          <a:schemeClr val="tx2">
            <a:lumMod val="40000"/>
            <a:lumOff val="6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d-ID" sz="1100" b="1" kern="1200" dirty="0" smtClean="0">
              <a:solidFill>
                <a:schemeClr val="tx1"/>
              </a:solidFill>
              <a:latin typeface="Arial Black" panose="020B0A04020102020204" pitchFamily="34" charset="0"/>
            </a:rPr>
            <a:t>Meningkatkan persatuan dan kesatuan dalam kehidupan berbangsa, bernegara dan bermasyarakat.</a:t>
          </a:r>
          <a:endParaRPr lang="en-US" sz="1100" b="1" kern="1200" dirty="0">
            <a:solidFill>
              <a:schemeClr val="tx1"/>
            </a:solidFill>
            <a:latin typeface="Arial Black" panose="020B0A04020102020204" pitchFamily="34" charset="0"/>
          </a:endParaRPr>
        </a:p>
      </dsp:txBody>
      <dsp:txXfrm>
        <a:off x="5390304" y="253278"/>
        <a:ext cx="1347041" cy="1215216"/>
      </dsp:txXfrm>
    </dsp:sp>
    <dsp:sp modelId="{F6F39474-1619-43E9-9A17-49731C21F3E4}">
      <dsp:nvSpPr>
        <dsp:cNvPr id="0" name=""/>
        <dsp:cNvSpPr/>
      </dsp:nvSpPr>
      <dsp:spPr>
        <a:xfrm>
          <a:off x="7561578" y="1800125"/>
          <a:ext cx="1955410" cy="1718574"/>
        </a:xfrm>
        <a:prstGeom prst="ellipse">
          <a:avLst/>
        </a:prstGeom>
        <a:solidFill>
          <a:schemeClr val="tx2">
            <a:lumMod val="40000"/>
            <a:lumOff val="6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i-FI" sz="1100" b="1" kern="1200" dirty="0" smtClean="0">
              <a:solidFill>
                <a:schemeClr val="tx1"/>
              </a:solidFill>
              <a:latin typeface="Arial Black" panose="020B0A04020102020204" pitchFamily="34" charset="0"/>
            </a:rPr>
            <a:t>Meningkatkan capaian kinerja dan pemajuan penyelenggaraan pemerintahan</a:t>
          </a:r>
          <a:r>
            <a:rPr lang="id-ID" sz="1100" b="1" kern="1200" dirty="0" smtClean="0">
              <a:solidFill>
                <a:schemeClr val="tx1"/>
              </a:solidFill>
              <a:latin typeface="Arial Black" panose="020B0A04020102020204" pitchFamily="34" charset="0"/>
            </a:rPr>
            <a:t> </a:t>
          </a:r>
          <a:endParaRPr lang="en-US" sz="1100" b="1" kern="1200" dirty="0">
            <a:solidFill>
              <a:schemeClr val="tx1"/>
            </a:solidFill>
            <a:latin typeface="Arial Black" panose="020B0A04020102020204" pitchFamily="34" charset="0"/>
          </a:endParaRPr>
        </a:p>
      </dsp:txBody>
      <dsp:txXfrm>
        <a:off x="7847941" y="2051804"/>
        <a:ext cx="1382684" cy="1215216"/>
      </dsp:txXfrm>
    </dsp:sp>
    <dsp:sp modelId="{5E79B2EF-130D-4B14-87B7-76DB362CEB74}">
      <dsp:nvSpPr>
        <dsp:cNvPr id="0" name=""/>
        <dsp:cNvSpPr/>
      </dsp:nvSpPr>
      <dsp:spPr>
        <a:xfrm>
          <a:off x="6734455" y="4710202"/>
          <a:ext cx="1718574" cy="1718574"/>
        </a:xfrm>
        <a:prstGeom prst="ellipse">
          <a:avLst/>
        </a:prstGeom>
        <a:solidFill>
          <a:schemeClr val="tx2">
            <a:lumMod val="40000"/>
            <a:lumOff val="6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d-ID" sz="1100" b="1" kern="1200" dirty="0" smtClean="0">
              <a:solidFill>
                <a:schemeClr val="tx1"/>
              </a:solidFill>
              <a:latin typeface="Arial Black" panose="020B0A04020102020204" pitchFamily="34" charset="0"/>
            </a:rPr>
            <a:t>Meningkatkan kemandirian daerah </a:t>
          </a:r>
          <a:endParaRPr lang="en-US" sz="1100" b="1" kern="1200" dirty="0">
            <a:solidFill>
              <a:schemeClr val="tx1"/>
            </a:solidFill>
            <a:latin typeface="Arial Black" panose="020B0A04020102020204" pitchFamily="34" charset="0"/>
          </a:endParaRPr>
        </a:p>
      </dsp:txBody>
      <dsp:txXfrm>
        <a:off x="6986134" y="4961881"/>
        <a:ext cx="1215216" cy="1215216"/>
      </dsp:txXfrm>
    </dsp:sp>
    <dsp:sp modelId="{6B3594BB-2BCE-4773-849E-3F24EECEA10B}">
      <dsp:nvSpPr>
        <dsp:cNvPr id="0" name=""/>
        <dsp:cNvSpPr/>
      </dsp:nvSpPr>
      <dsp:spPr>
        <a:xfrm>
          <a:off x="3488223" y="4710202"/>
          <a:ext cx="2091367" cy="1718574"/>
        </a:xfrm>
        <a:prstGeom prst="ellipse">
          <a:avLst/>
        </a:prstGeom>
        <a:solidFill>
          <a:schemeClr val="tx2">
            <a:lumMod val="40000"/>
            <a:lumOff val="6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d-ID" sz="1100" b="1" kern="1200" dirty="0" smtClean="0">
              <a:solidFill>
                <a:schemeClr val="tx1"/>
              </a:solidFill>
              <a:latin typeface="Arial Black" panose="020B0A04020102020204" pitchFamily="34" charset="0"/>
            </a:rPr>
            <a:t>Meningkatkan kesejahteraan dan pemerataannya</a:t>
          </a:r>
          <a:endParaRPr lang="en-US" sz="1100" b="1" kern="1200" dirty="0">
            <a:solidFill>
              <a:schemeClr val="tx1"/>
            </a:solidFill>
            <a:latin typeface="Arial Black" panose="020B0A04020102020204" pitchFamily="34" charset="0"/>
          </a:endParaRPr>
        </a:p>
      </dsp:txBody>
      <dsp:txXfrm>
        <a:off x="3794497" y="4961881"/>
        <a:ext cx="1478819" cy="1215216"/>
      </dsp:txXfrm>
    </dsp:sp>
    <dsp:sp modelId="{C0188210-A702-4B37-A7BB-0F1F0614640A}">
      <dsp:nvSpPr>
        <dsp:cNvPr id="0" name=""/>
        <dsp:cNvSpPr/>
      </dsp:nvSpPr>
      <dsp:spPr>
        <a:xfrm>
          <a:off x="2598810" y="1800125"/>
          <a:ext cx="1979110" cy="1718574"/>
        </a:xfrm>
        <a:prstGeom prst="ellipse">
          <a:avLst/>
        </a:prstGeom>
        <a:solidFill>
          <a:schemeClr val="tx2">
            <a:lumMod val="40000"/>
            <a:lumOff val="6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d-ID" sz="1100" b="1" kern="1200" dirty="0" smtClean="0">
              <a:solidFill>
                <a:schemeClr val="tx1"/>
              </a:solidFill>
              <a:latin typeface="Arial Black" panose="020B0A04020102020204" pitchFamily="34" charset="0"/>
            </a:rPr>
            <a:t>Harmonisasi prinsip berkelanjutan dan berkesinambungan sebagai prinsip pembangunan daerah</a:t>
          </a:r>
          <a:endParaRPr lang="en-US" sz="1100" b="1" kern="1200" dirty="0">
            <a:solidFill>
              <a:schemeClr val="tx1"/>
            </a:solidFill>
            <a:latin typeface="Arial Black" panose="020B0A04020102020204" pitchFamily="34" charset="0"/>
          </a:endParaRPr>
        </a:p>
      </dsp:txBody>
      <dsp:txXfrm>
        <a:off x="2888644" y="2051804"/>
        <a:ext cx="1399442" cy="1215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E401E-05AB-4561-9719-2CE54BD32674}">
      <dsp:nvSpPr>
        <dsp:cNvPr id="0" name=""/>
        <dsp:cNvSpPr/>
      </dsp:nvSpPr>
      <dsp:spPr>
        <a:xfrm>
          <a:off x="-6023132" y="-949060"/>
          <a:ext cx="7384521" cy="7384521"/>
        </a:xfrm>
        <a:prstGeom prst="blockArc">
          <a:avLst>
            <a:gd name="adj1" fmla="val 18900000"/>
            <a:gd name="adj2" fmla="val 2700000"/>
            <a:gd name="adj3" fmla="val 293"/>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B9A24-3069-4B83-B16F-DA9C17C5DCD0}">
      <dsp:nvSpPr>
        <dsp:cNvPr id="0" name=""/>
        <dsp:cNvSpPr/>
      </dsp:nvSpPr>
      <dsp:spPr>
        <a:xfrm>
          <a:off x="940053" y="548640"/>
          <a:ext cx="5258775" cy="109728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4460" rIns="124460" bIns="124460" numCol="1" spcCol="1270" anchor="ctr" anchorCtr="0">
          <a:noAutofit/>
        </a:bodyPr>
        <a:lstStyle/>
        <a:p>
          <a:pPr marR="0" lvl="0" algn="l" defTabSz="2178050" eaLnBrk="1" fontAlgn="auto" latinLnBrk="0" hangingPunct="1">
            <a:lnSpc>
              <a:spcPct val="90000"/>
            </a:lnSpc>
            <a:spcBef>
              <a:spcPct val="0"/>
            </a:spcBef>
            <a:spcAft>
              <a:spcPct val="35000"/>
            </a:spcAft>
            <a:buClrTx/>
            <a:buSzTx/>
            <a:buFontTx/>
            <a:tabLst/>
            <a:defRPr/>
          </a:pPr>
          <a:r>
            <a:rPr lang="en-ID" sz="4900" kern="1200" dirty="0" smtClean="0">
              <a:solidFill>
                <a:schemeClr val="tx1"/>
              </a:solidFill>
            </a:rPr>
            <a:t>    </a:t>
          </a:r>
          <a:r>
            <a:rPr lang="en-ID" sz="4900" kern="1200" dirty="0" err="1" smtClean="0">
              <a:solidFill>
                <a:schemeClr val="tx1"/>
              </a:solidFill>
            </a:rPr>
            <a:t>Anugerah</a:t>
          </a:r>
          <a:endParaRPr lang="en-US" sz="4900" kern="1200" dirty="0"/>
        </a:p>
      </dsp:txBody>
      <dsp:txXfrm>
        <a:off x="940053" y="548640"/>
        <a:ext cx="5258775" cy="1097280"/>
      </dsp:txXfrm>
    </dsp:sp>
    <dsp:sp modelId="{65BCC13F-1766-4813-8146-4F9E29C05F8B}">
      <dsp:nvSpPr>
        <dsp:cNvPr id="0" name=""/>
        <dsp:cNvSpPr/>
      </dsp:nvSpPr>
      <dsp:spPr>
        <a:xfrm>
          <a:off x="-102828" y="171450"/>
          <a:ext cx="2085764" cy="1851660"/>
        </a:xfrm>
        <a:prstGeom prst="ellipse">
          <a:avLst/>
        </a:prstGeom>
        <a:blipFill rotWithShape="0">
          <a:blip xmlns:r="http://schemas.openxmlformats.org/officeDocument/2006/relationships" r:embed="rId1"/>
          <a:stretch>
            <a:fillRect/>
          </a:stretch>
        </a:blipFill>
        <a:ln w="55000" cap="flat" cmpd="thickThin"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dsp:style>
    </dsp:sp>
    <dsp:sp modelId="{1EE551AD-F69E-4A85-AC22-BA7AC8B084E7}">
      <dsp:nvSpPr>
        <dsp:cNvPr id="0" name=""/>
        <dsp:cNvSpPr/>
      </dsp:nvSpPr>
      <dsp:spPr>
        <a:xfrm>
          <a:off x="1338914" y="2194560"/>
          <a:ext cx="4859914" cy="109728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4460" rIns="124460" bIns="124460" numCol="1" spcCol="1270" anchor="ctr" anchorCtr="0">
          <a:noAutofit/>
        </a:bodyPr>
        <a:lstStyle/>
        <a:p>
          <a:pPr marR="0" lvl="0" algn="l" defTabSz="2178050" eaLnBrk="1" fontAlgn="auto" latinLnBrk="0" hangingPunct="1">
            <a:lnSpc>
              <a:spcPct val="90000"/>
            </a:lnSpc>
            <a:spcBef>
              <a:spcPct val="0"/>
            </a:spcBef>
            <a:spcAft>
              <a:spcPct val="35000"/>
            </a:spcAft>
            <a:buClrTx/>
            <a:buSzTx/>
            <a:buFontTx/>
            <a:tabLst/>
            <a:defRPr/>
          </a:pPr>
          <a:r>
            <a:rPr lang="en-ID" sz="4900" kern="1200" dirty="0" smtClean="0">
              <a:solidFill>
                <a:schemeClr val="tx1"/>
              </a:solidFill>
            </a:rPr>
            <a:t>     </a:t>
          </a:r>
          <a:r>
            <a:rPr lang="en-ID" sz="4900" kern="1200" dirty="0" err="1" smtClean="0">
              <a:solidFill>
                <a:schemeClr val="tx1"/>
              </a:solidFill>
            </a:rPr>
            <a:t>Penerus</a:t>
          </a:r>
          <a:r>
            <a:rPr lang="en-ID" sz="4900" kern="1200" dirty="0" smtClean="0">
              <a:solidFill>
                <a:schemeClr val="tx1"/>
              </a:solidFill>
            </a:rPr>
            <a:t> </a:t>
          </a:r>
          <a:r>
            <a:rPr lang="en-ID" sz="4900" kern="1200" dirty="0" err="1" smtClean="0">
              <a:solidFill>
                <a:schemeClr val="tx1"/>
              </a:solidFill>
            </a:rPr>
            <a:t>Cita</a:t>
          </a:r>
          <a:endParaRPr lang="en-US" sz="4900" kern="1200" dirty="0"/>
        </a:p>
      </dsp:txBody>
      <dsp:txXfrm>
        <a:off x="1338914" y="2194560"/>
        <a:ext cx="4859914" cy="1097280"/>
      </dsp:txXfrm>
    </dsp:sp>
    <dsp:sp modelId="{287E132E-BF7A-4804-99FE-CDCE2B68A67D}">
      <dsp:nvSpPr>
        <dsp:cNvPr id="0" name=""/>
        <dsp:cNvSpPr/>
      </dsp:nvSpPr>
      <dsp:spPr>
        <a:xfrm>
          <a:off x="296032" y="1817370"/>
          <a:ext cx="2085764" cy="1851660"/>
        </a:xfrm>
        <a:prstGeom prst="ellipse">
          <a:avLst/>
        </a:prstGeom>
        <a:blipFill rotWithShape="0">
          <a:blip xmlns:r="http://schemas.openxmlformats.org/officeDocument/2006/relationships" r:embed="rId2"/>
          <a:stretch>
            <a:fillRect/>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B0757-8AFD-41D4-BA1F-36206BF88D81}">
      <dsp:nvSpPr>
        <dsp:cNvPr id="0" name=""/>
        <dsp:cNvSpPr/>
      </dsp:nvSpPr>
      <dsp:spPr>
        <a:xfrm>
          <a:off x="845080" y="3657601"/>
          <a:ext cx="5258775" cy="146038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4460" rIns="124460" bIns="124460" numCol="1" spcCol="1270" anchor="ctr" anchorCtr="0">
          <a:noAutofit/>
        </a:bodyPr>
        <a:lstStyle/>
        <a:p>
          <a:pPr marR="0" lvl="0" algn="l" defTabSz="2178050" eaLnBrk="1" fontAlgn="auto" latinLnBrk="0" hangingPunct="1">
            <a:lnSpc>
              <a:spcPct val="90000"/>
            </a:lnSpc>
            <a:spcBef>
              <a:spcPct val="0"/>
            </a:spcBef>
            <a:spcAft>
              <a:spcPct val="35000"/>
            </a:spcAft>
            <a:buClrTx/>
            <a:buSzTx/>
            <a:buFontTx/>
            <a:tabLst/>
            <a:defRPr/>
          </a:pPr>
          <a:r>
            <a:rPr lang="en-ID" sz="4900" kern="1200" dirty="0" smtClean="0">
              <a:solidFill>
                <a:schemeClr val="tx1"/>
              </a:solidFill>
            </a:rPr>
            <a:t>  </a:t>
          </a:r>
          <a:r>
            <a:rPr lang="en-ID" sz="4900" kern="1200" dirty="0" err="1" smtClean="0">
              <a:solidFill>
                <a:schemeClr val="tx1"/>
              </a:solidFill>
            </a:rPr>
            <a:t>Pemegang</a:t>
          </a:r>
          <a:endParaRPr lang="en-US" sz="4900" kern="1200" dirty="0" smtClean="0">
            <a:solidFill>
              <a:schemeClr val="tx1"/>
            </a:solidFill>
          </a:endParaRPr>
        </a:p>
      </dsp:txBody>
      <dsp:txXfrm>
        <a:off x="845080" y="3657601"/>
        <a:ext cx="5258775" cy="1460380"/>
      </dsp:txXfrm>
    </dsp:sp>
    <dsp:sp modelId="{99AD9160-7C3F-4536-A1E7-8355A68C7F6E}">
      <dsp:nvSpPr>
        <dsp:cNvPr id="0" name=""/>
        <dsp:cNvSpPr/>
      </dsp:nvSpPr>
      <dsp:spPr>
        <a:xfrm>
          <a:off x="-102828" y="3463290"/>
          <a:ext cx="2085764" cy="1851660"/>
        </a:xfrm>
        <a:prstGeom prst="ellipse">
          <a:avLst/>
        </a:prstGeom>
        <a:blipFill rotWithShape="0">
          <a:blip xmlns:r="http://schemas.openxmlformats.org/officeDocument/2006/relationships" r:embed="rId3"/>
          <a:stretch>
            <a:fillRect/>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EA93B-C1ED-41B5-99AE-8276CB166C95}">
      <dsp:nvSpPr>
        <dsp:cNvPr id="0" name=""/>
        <dsp:cNvSpPr/>
      </dsp:nvSpPr>
      <dsp:spPr>
        <a:xfrm>
          <a:off x="2971803" y="1066793"/>
          <a:ext cx="2514593" cy="3429013"/>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STOP</a:t>
          </a:r>
        </a:p>
        <a:p>
          <a:pPr lvl="0" algn="ctr" defTabSz="1244600">
            <a:lnSpc>
              <a:spcPct val="90000"/>
            </a:lnSpc>
            <a:spcBef>
              <a:spcPct val="0"/>
            </a:spcBef>
            <a:spcAft>
              <a:spcPct val="35000"/>
            </a:spcAft>
          </a:pPr>
          <a:r>
            <a:rPr lang="id-ID" sz="2800" b="1" kern="1200" dirty="0" smtClean="0">
              <a:solidFill>
                <a:schemeClr val="tx1"/>
              </a:solidFill>
            </a:rPr>
            <a:t>Per</a:t>
          </a:r>
          <a:r>
            <a:rPr lang="en-ID" sz="2800" b="1" kern="1200" dirty="0" smtClean="0">
              <a:solidFill>
                <a:schemeClr val="tx1"/>
              </a:solidFill>
            </a:rPr>
            <a:t> </a:t>
          </a:r>
          <a:r>
            <a:rPr lang="en-ID" sz="2800" b="1" kern="1200" dirty="0" err="1" smtClean="0">
              <a:solidFill>
                <a:schemeClr val="tx1"/>
              </a:solidFill>
            </a:rPr>
            <a:t>nikahan</a:t>
          </a:r>
          <a:r>
            <a:rPr lang="en-ID" sz="2800" b="1" kern="1200" dirty="0" smtClean="0">
              <a:solidFill>
                <a:schemeClr val="tx1"/>
              </a:solidFill>
            </a:rPr>
            <a:t> </a:t>
          </a:r>
          <a:r>
            <a:rPr lang="id-ID" sz="2800" b="1" kern="1200" dirty="0" smtClean="0">
              <a:solidFill>
                <a:schemeClr val="tx1"/>
              </a:solidFill>
            </a:rPr>
            <a:t>Anak</a:t>
          </a:r>
          <a:endParaRPr lang="en-US" sz="2800" kern="1200" dirty="0">
            <a:solidFill>
              <a:schemeClr val="tx1"/>
            </a:solidFill>
          </a:endParaRPr>
        </a:p>
      </dsp:txBody>
      <dsp:txXfrm>
        <a:off x="3340057" y="1568960"/>
        <a:ext cx="1778085" cy="2424679"/>
      </dsp:txXfrm>
    </dsp:sp>
    <dsp:sp modelId="{E56B5802-C203-44E7-9643-43AFEE3BE30C}">
      <dsp:nvSpPr>
        <dsp:cNvPr id="0" name=""/>
        <dsp:cNvSpPr/>
      </dsp:nvSpPr>
      <dsp:spPr>
        <a:xfrm>
          <a:off x="3076170" y="-28175"/>
          <a:ext cx="2305859" cy="1600204"/>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altLang="en-US" sz="2000" b="1" kern="1200" dirty="0" smtClean="0">
              <a:solidFill>
                <a:schemeClr val="tx1"/>
              </a:solidFill>
              <a:latin typeface="Calibri" panose="020F0502020204030204" pitchFamily="34" charset="0"/>
            </a:rPr>
            <a:t>Organisasi Perangkat Daerah</a:t>
          </a:r>
          <a:endParaRPr lang="en-US" altLang="en-US" sz="2000" b="1" kern="1200" dirty="0">
            <a:solidFill>
              <a:schemeClr val="tx1"/>
            </a:solidFill>
            <a:latin typeface="Calibri" panose="020F0502020204030204" pitchFamily="34" charset="0"/>
          </a:endParaRPr>
        </a:p>
      </dsp:txBody>
      <dsp:txXfrm>
        <a:off x="3413855" y="206169"/>
        <a:ext cx="1630489" cy="1131516"/>
      </dsp:txXfrm>
    </dsp:sp>
    <dsp:sp modelId="{3DCA7742-ACE4-4611-AB35-3A012E2097CB}">
      <dsp:nvSpPr>
        <dsp:cNvPr id="0" name=""/>
        <dsp:cNvSpPr/>
      </dsp:nvSpPr>
      <dsp:spPr>
        <a:xfrm>
          <a:off x="5085543" y="1981197"/>
          <a:ext cx="2305859" cy="1600204"/>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b="1" kern="1200" dirty="0" smtClean="0">
              <a:solidFill>
                <a:schemeClr val="tx1"/>
              </a:solidFill>
              <a:cs typeface="Arial" pitchFamily="34" charset="0"/>
            </a:rPr>
            <a:t>Lembaga Masyarakat/</a:t>
          </a:r>
          <a:r>
            <a:rPr lang="en-ID" sz="2000" b="1" kern="1200" dirty="0" smtClean="0">
              <a:solidFill>
                <a:schemeClr val="tx1"/>
              </a:solidFill>
              <a:cs typeface="Arial" pitchFamily="34" charset="0"/>
            </a:rPr>
            <a:t> </a:t>
          </a:r>
          <a:r>
            <a:rPr lang="en-ID" sz="2000" b="1" kern="1200" dirty="0" err="1" smtClean="0">
              <a:solidFill>
                <a:schemeClr val="tx1"/>
              </a:solidFill>
              <a:cs typeface="Arial" pitchFamily="34" charset="0"/>
            </a:rPr>
            <a:t>Organisasi</a:t>
          </a:r>
          <a:endParaRPr lang="id-ID" sz="2000" b="1" kern="1200" dirty="0" smtClean="0">
            <a:solidFill>
              <a:schemeClr val="tx1"/>
            </a:solidFill>
            <a:cs typeface="Arial" pitchFamily="34" charset="0"/>
          </a:endParaRPr>
        </a:p>
      </dsp:txBody>
      <dsp:txXfrm>
        <a:off x="5423228" y="2215541"/>
        <a:ext cx="1630489" cy="1131516"/>
      </dsp:txXfrm>
    </dsp:sp>
    <dsp:sp modelId="{4D795530-D0D6-49AF-80B4-8274D0ECED04}">
      <dsp:nvSpPr>
        <dsp:cNvPr id="0" name=""/>
        <dsp:cNvSpPr/>
      </dsp:nvSpPr>
      <dsp:spPr>
        <a:xfrm>
          <a:off x="3076170" y="3990570"/>
          <a:ext cx="2305859" cy="1600204"/>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altLang="en-US" sz="2000" b="1" kern="1200" dirty="0" smtClean="0">
              <a:solidFill>
                <a:schemeClr val="tx1"/>
              </a:solidFill>
              <a:latin typeface="Calibri" panose="020F0502020204030204" pitchFamily="34" charset="0"/>
            </a:rPr>
            <a:t>Dunia Usaha</a:t>
          </a:r>
          <a:endParaRPr lang="en-US" altLang="en-US" sz="2000" b="1" kern="1200" dirty="0">
            <a:solidFill>
              <a:schemeClr val="tx1"/>
            </a:solidFill>
            <a:latin typeface="Calibri" panose="020F0502020204030204" pitchFamily="34" charset="0"/>
          </a:endParaRPr>
        </a:p>
      </dsp:txBody>
      <dsp:txXfrm>
        <a:off x="3413855" y="4224914"/>
        <a:ext cx="1630489" cy="1131516"/>
      </dsp:txXfrm>
    </dsp:sp>
    <dsp:sp modelId="{42BE3CFA-9B4B-40BB-98FC-A816D3FF51E1}">
      <dsp:nvSpPr>
        <dsp:cNvPr id="0" name=""/>
        <dsp:cNvSpPr/>
      </dsp:nvSpPr>
      <dsp:spPr>
        <a:xfrm>
          <a:off x="1066797" y="1981197"/>
          <a:ext cx="2305859" cy="1600204"/>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altLang="en-US" sz="2000" b="1" kern="1200" dirty="0" smtClean="0">
              <a:solidFill>
                <a:schemeClr val="tx1"/>
              </a:solidFill>
              <a:latin typeface="Calibri" panose="020F0502020204030204" pitchFamily="34" charset="0"/>
            </a:rPr>
            <a:t>MEDIA</a:t>
          </a:r>
          <a:r>
            <a:rPr lang="en-US" altLang="en-US" sz="2000" b="1" kern="1200" dirty="0" smtClean="0">
              <a:solidFill>
                <a:schemeClr val="tx1"/>
              </a:solidFill>
              <a:latin typeface="Calibri" panose="020F0502020204030204" pitchFamily="34" charset="0"/>
            </a:rPr>
            <a:t> </a:t>
          </a:r>
        </a:p>
        <a:p>
          <a:pPr lvl="0" algn="ctr" defTabSz="889000">
            <a:lnSpc>
              <a:spcPct val="90000"/>
            </a:lnSpc>
            <a:spcBef>
              <a:spcPct val="0"/>
            </a:spcBef>
            <a:spcAft>
              <a:spcPct val="35000"/>
            </a:spcAft>
          </a:pPr>
          <a:r>
            <a:rPr lang="en-US" altLang="en-US" sz="2000" b="1" kern="1200" dirty="0" err="1" smtClean="0">
              <a:solidFill>
                <a:schemeClr val="tx1"/>
              </a:solidFill>
              <a:latin typeface="Calibri" panose="020F0502020204030204" pitchFamily="34" charset="0"/>
            </a:rPr>
            <a:t>Jaringan</a:t>
          </a:r>
          <a:r>
            <a:rPr lang="en-US" altLang="en-US" sz="2000" b="1" kern="1200" dirty="0" smtClean="0">
              <a:solidFill>
                <a:schemeClr val="tx1"/>
              </a:solidFill>
              <a:latin typeface="Calibri" panose="020F0502020204030204" pitchFamily="34" charset="0"/>
            </a:rPr>
            <a:t> Media </a:t>
          </a:r>
          <a:r>
            <a:rPr lang="en-US" altLang="en-US" sz="2000" b="1" kern="1200" dirty="0" err="1" smtClean="0">
              <a:solidFill>
                <a:schemeClr val="tx1"/>
              </a:solidFill>
              <a:latin typeface="Calibri" panose="020F0502020204030204" pitchFamily="34" charset="0"/>
            </a:rPr>
            <a:t>Peduli</a:t>
          </a:r>
          <a:r>
            <a:rPr lang="en-US" altLang="en-US" sz="2000" b="1" kern="1200" dirty="0" smtClean="0">
              <a:solidFill>
                <a:schemeClr val="tx1"/>
              </a:solidFill>
              <a:latin typeface="Calibri" panose="020F0502020204030204" pitchFamily="34" charset="0"/>
            </a:rPr>
            <a:t> </a:t>
          </a:r>
          <a:r>
            <a:rPr lang="en-US" altLang="en-US" sz="2000" b="1" kern="1200" dirty="0" err="1" smtClean="0">
              <a:solidFill>
                <a:schemeClr val="tx1"/>
              </a:solidFill>
              <a:latin typeface="Calibri" panose="020F0502020204030204" pitchFamily="34" charset="0"/>
            </a:rPr>
            <a:t>Anak</a:t>
          </a:r>
          <a:endParaRPr lang="en-US" sz="2000" kern="1200" dirty="0">
            <a:solidFill>
              <a:schemeClr val="tx1"/>
            </a:solidFill>
          </a:endParaRPr>
        </a:p>
      </dsp:txBody>
      <dsp:txXfrm>
        <a:off x="1404482" y="2215541"/>
        <a:ext cx="1630489" cy="113151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84500" cy="503238"/>
          </a:xfrm>
          <a:prstGeom prst="rect">
            <a:avLst/>
          </a:prstGeom>
        </p:spPr>
        <p:txBody>
          <a:bodyPr vert="horz" lIns="92016" tIns="46008" rIns="92016" bIns="46008" rtlCol="0"/>
          <a:lstStyle>
            <a:lvl1pPr algn="l">
              <a:defRPr sz="1200">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sz="quarter" idx="1"/>
          </p:nvPr>
        </p:nvSpPr>
        <p:spPr>
          <a:xfrm>
            <a:off x="3902075" y="0"/>
            <a:ext cx="2984500" cy="503238"/>
          </a:xfrm>
          <a:prstGeom prst="rect">
            <a:avLst/>
          </a:prstGeom>
        </p:spPr>
        <p:txBody>
          <a:bodyPr vert="horz" lIns="92016" tIns="46008" rIns="92016" bIns="46008" rtlCol="0"/>
          <a:lstStyle>
            <a:lvl1pPr algn="r">
              <a:defRPr sz="1200">
                <a:latin typeface="Arial" panose="020B0604020202020204" pitchFamily="34" charset="0"/>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2"/>
          </p:nvPr>
        </p:nvSpPr>
        <p:spPr>
          <a:xfrm>
            <a:off x="0" y="9518650"/>
            <a:ext cx="2984500" cy="503238"/>
          </a:xfrm>
          <a:prstGeom prst="rect">
            <a:avLst/>
          </a:prstGeom>
        </p:spPr>
        <p:txBody>
          <a:bodyPr vert="horz" lIns="92016" tIns="46008" rIns="92016" bIns="46008" rtlCol="0" anchor="b"/>
          <a:lstStyle>
            <a:lvl1pPr algn="l">
              <a:defRPr sz="1200">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3"/>
          </p:nvPr>
        </p:nvSpPr>
        <p:spPr>
          <a:xfrm>
            <a:off x="3902075" y="9518650"/>
            <a:ext cx="2984500" cy="503238"/>
          </a:xfrm>
          <a:prstGeom prst="rect">
            <a:avLst/>
          </a:prstGeom>
        </p:spPr>
        <p:txBody>
          <a:bodyPr vert="horz" wrap="square" lIns="92016" tIns="46008" rIns="92016" bIns="46008" numCol="1" anchor="b" anchorCtr="0" compatLnSpc="1"/>
          <a:p>
            <a:pPr lvl="0" algn="r"/>
            <a:fld id="{9A0DB2DC-4C9A-4742-B13C-FB6460FD3503}" type="slidenum">
              <a:rPr lang="id-ID" altLang="x-none" sz="1200" dirty="0"/>
            </a:fld>
            <a:endParaRPr lang="id-ID" altLang="x-none" sz="1200"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84500" cy="501650"/>
          </a:xfrm>
          <a:prstGeom prst="rect">
            <a:avLst/>
          </a:prstGeom>
        </p:spPr>
        <p:txBody>
          <a:bodyPr vert="horz" lIns="92016" tIns="46008" rIns="92016" bIns="46008"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902075" y="0"/>
            <a:ext cx="2984500" cy="501650"/>
          </a:xfrm>
          <a:prstGeom prst="rect">
            <a:avLst/>
          </a:prstGeom>
        </p:spPr>
        <p:txBody>
          <a:bodyPr vert="horz" lIns="92016" tIns="46008" rIns="92016" bIns="46008"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939800" y="752475"/>
            <a:ext cx="5008563" cy="3757613"/>
          </a:xfrm>
          <a:prstGeom prst="rect">
            <a:avLst/>
          </a:prstGeom>
          <a:noFill/>
          <a:ln w="12700">
            <a:solidFill>
              <a:prstClr val="black"/>
            </a:solidFill>
          </a:ln>
        </p:spPr>
        <p:txBody>
          <a:bodyPr vert="horz" lIns="92016" tIns="46008" rIns="92016" bIns="46008"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8975" y="4760913"/>
            <a:ext cx="5510213" cy="4510088"/>
          </a:xfrm>
          <a:prstGeom prst="rect">
            <a:avLst/>
          </a:prstGeom>
        </p:spPr>
        <p:txBody>
          <a:bodyPr vert="horz" lIns="92016" tIns="46008" rIns="92016" bIns="46008"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518650"/>
            <a:ext cx="2984500" cy="501650"/>
          </a:xfrm>
          <a:prstGeom prst="rect">
            <a:avLst/>
          </a:prstGeom>
        </p:spPr>
        <p:txBody>
          <a:bodyPr vert="horz" lIns="92016" tIns="46008" rIns="92016" bIns="46008"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902075" y="9518650"/>
            <a:ext cx="2984500" cy="501650"/>
          </a:xfrm>
          <a:prstGeom prst="rect">
            <a:avLst/>
          </a:prstGeom>
        </p:spPr>
        <p:txBody>
          <a:bodyPr vert="horz" wrap="square" lIns="92016" tIns="46008" rIns="92016" bIns="46008" numCol="1" anchor="b" anchorCtr="0" compatLnSpc="1"/>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Slide Image Placeholder 1"/>
          <p:cNvSpPr>
            <a:spLocks noGrp="1" noRot="1" noChangeAspect="1" noTextEdit="1"/>
          </p:cNvSpPr>
          <p:nvPr>
            <p:ph type="sldImg"/>
          </p:nvPr>
        </p:nvSpPr>
        <p:spPr>
          <a:ln>
            <a:solidFill>
              <a:srgbClr val="000000">
                <a:alpha val="100000"/>
              </a:srgbClr>
            </a:solidFill>
            <a:miter lim="800000"/>
          </a:ln>
        </p:spPr>
      </p:sp>
      <p:sp>
        <p:nvSpPr>
          <p:cNvPr id="30723" name="Notes Placeholder 2"/>
          <p:cNvSpPr>
            <a:spLocks noGrp="1"/>
          </p:cNvSpPr>
          <p:nvPr>
            <p:ph type="body" idx="1"/>
          </p:nvPr>
        </p:nvSpPr>
        <p:spPr>
          <a:xfrm>
            <a:off x="688975" y="4760913"/>
            <a:ext cx="5510213" cy="4510087"/>
          </a:xfrm>
          <a:noFill/>
          <a:ln>
            <a:noFill/>
          </a:ln>
        </p:spPr>
        <p:txBody>
          <a:bodyPr wrap="square" lIns="92016" tIns="46008" rIns="92016" bIns="46008" anchor="t"/>
          <a:p>
            <a:pPr lvl="0"/>
            <a:r>
              <a:rPr lang="en-ID" altLang="x-none" dirty="0"/>
              <a:t>Masalah yang kita hadapi adalah rangking kemiskinan yang kita sandang </a:t>
            </a:r>
            <a:endParaRPr dirty="0"/>
          </a:p>
        </p:txBody>
      </p:sp>
      <p:sp>
        <p:nvSpPr>
          <p:cNvPr id="30724" name="Slide Number Placeholder 3"/>
          <p:cNvSpPr txBox="1">
            <a:spLocks noGrp="1"/>
          </p:cNvSpPr>
          <p:nvPr>
            <p:ph type="sldNum" sz="quarter"/>
          </p:nvPr>
        </p:nvSpPr>
        <p:spPr>
          <a:xfrm>
            <a:off x="3902075" y="9518650"/>
            <a:ext cx="2984500" cy="501650"/>
          </a:xfrm>
          <a:prstGeom prst="rect">
            <a:avLst/>
          </a:prstGeom>
          <a:noFill/>
          <a:ln w="9525">
            <a:noFill/>
          </a:ln>
        </p:spPr>
        <p:txBody>
          <a:bodyPr lIns="92016" tIns="46008" rIns="92016" bIns="46008"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Slide Image Placeholder 1"/>
          <p:cNvSpPr>
            <a:spLocks noGrp="1" noRot="1" noChangeAspect="1" noTextEdit="1"/>
          </p:cNvSpPr>
          <p:nvPr>
            <p:ph type="sldImg"/>
          </p:nvPr>
        </p:nvSpPr>
        <p:spPr>
          <a:ln>
            <a:solidFill>
              <a:srgbClr val="000000">
                <a:alpha val="100000"/>
              </a:srgbClr>
            </a:solidFill>
            <a:miter lim="800000"/>
          </a:ln>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8" tIns="45590" rIns="91178" bIns="45590" numCol="1" rtlCol="0" anchor="t" anchorCtr="0" compatLnSpc="1">
            <a:normAutofit fontScale="92500"/>
          </a:bodyPr>
          <a:lstStyle/>
          <a:p>
            <a:pPr marL="0" marR="0" lvl="0" indent="0" algn="l" defTabSz="891540" rtl="0" eaLnBrk="0" fontAlgn="base" latinLnBrk="0" hangingPunct="0">
              <a:lnSpc>
                <a:spcPct val="100000"/>
              </a:lnSpc>
              <a:spcBef>
                <a:spcPct val="0"/>
              </a:spcBef>
              <a:spcAft>
                <a:spcPct val="0"/>
              </a:spcAft>
              <a:buClrTx/>
              <a:buSzTx/>
              <a:buFontTx/>
              <a:buNone/>
              <a:defRPr/>
            </a:pPr>
            <a:r>
              <a:rPr kumimoji="0" lang="id-ID" sz="1200" b="0" i="0" u="none" strike="noStrike" kern="1200" cap="none" spc="0" normalizeH="0" baseline="0" noProof="0">
                <a:ln>
                  <a:noFill/>
                </a:ln>
                <a:solidFill>
                  <a:schemeClr val="tx1"/>
                </a:solidFill>
                <a:effectLst/>
                <a:uLnTx/>
                <a:uFillTx/>
                <a:latin typeface="+mn-lt"/>
                <a:ea typeface="+mn-ea"/>
                <a:cs typeface="+mn-cs"/>
              </a:rPr>
              <a:t>Dalam upaya meningkatkan akses dan kualitas pelayanan kesehatan ibu dan anak, dilakukan dengan pendekatan Continuum of Care yang dimulai sejak masa pra hamil, hamil, </a:t>
            </a:r>
            <a:r>
              <a:rPr kumimoji="0" lang="en-US" sz="1200" b="0" i="0" u="none" strike="noStrike" kern="1200" cap="none" spc="0" normalizeH="0" baseline="0" noProof="0">
                <a:ln>
                  <a:noFill/>
                </a:ln>
                <a:solidFill>
                  <a:schemeClr val="tx1"/>
                </a:solidFill>
                <a:effectLst/>
                <a:uLnTx/>
                <a:uFillTx/>
                <a:latin typeface="+mn-lt"/>
                <a:ea typeface="+mn-ea"/>
                <a:cs typeface="+mn-cs"/>
              </a:rPr>
              <a:t>b</a:t>
            </a:r>
            <a:r>
              <a:rPr kumimoji="0" lang="id-ID" sz="1200" b="0" i="0" u="none" strike="noStrike" kern="1200" cap="none" spc="0" normalizeH="0" baseline="0" noProof="0">
                <a:ln>
                  <a:noFill/>
                </a:ln>
                <a:solidFill>
                  <a:schemeClr val="tx1"/>
                </a:solidFill>
                <a:effectLst/>
                <a:uLnTx/>
                <a:uFillTx/>
                <a:latin typeface="+mn-lt"/>
                <a:ea typeface="+mn-ea"/>
                <a:cs typeface="+mn-cs"/>
              </a:rPr>
              <a:t>ersalin dan nifas, bayi, balita, hingga remaja </a:t>
            </a:r>
            <a:r>
              <a:rPr kumimoji="0" lang="en-US" sz="1200" b="0" i="0" u="none" strike="noStrike" kern="1200" cap="none" spc="0" normalizeH="0" baseline="0" noProof="0">
                <a:ln>
                  <a:noFill/>
                </a:ln>
                <a:solidFill>
                  <a:schemeClr val="tx1"/>
                </a:solidFill>
                <a:effectLst/>
                <a:uLnTx/>
                <a:uFillTx/>
                <a:latin typeface="+mn-lt"/>
                <a:ea typeface="+mn-ea"/>
                <a:cs typeface="+mn-cs"/>
              </a:rPr>
              <a:t>(pria </a:t>
            </a:r>
            <a:r>
              <a:rPr kumimoji="0" lang="id-ID" sz="1200" b="0" i="0" u="none" strike="noStrike" kern="1200" cap="none" spc="0" normalizeH="0" baseline="0" noProof="0">
                <a:ln>
                  <a:noFill/>
                </a:ln>
                <a:solidFill>
                  <a:schemeClr val="tx1"/>
                </a:solidFill>
                <a:effectLst/>
                <a:uLnTx/>
                <a:uFillTx/>
                <a:latin typeface="+mn-lt"/>
                <a:ea typeface="+mn-ea"/>
                <a:cs typeface="+mn-cs"/>
              </a:rPr>
              <a:t>dan wanita usia subur</a:t>
            </a:r>
            <a:r>
              <a:rPr kumimoji="0" lang="en-US" sz="1200" b="0" i="0" u="none" strike="noStrike" kern="1200" cap="none" spc="0" normalizeH="0" baseline="0" noProof="0">
                <a:ln>
                  <a:noFill/>
                </a:ln>
                <a:solidFill>
                  <a:schemeClr val="tx1"/>
                </a:solidFill>
                <a:effectLst/>
                <a:uLnTx/>
                <a:uFillTx/>
                <a:latin typeface="+mn-lt"/>
                <a:ea typeface="+mn-ea"/>
                <a:cs typeface="+mn-cs"/>
              </a:rPr>
              <a:t>)</a:t>
            </a:r>
            <a:r>
              <a:rPr kumimoji="0" lang="id-ID" sz="1200" b="0" i="0" u="none" strike="noStrike" kern="1200" cap="none" spc="0" normalizeH="0" baseline="0" noProof="0">
                <a:ln>
                  <a:noFill/>
                </a:ln>
                <a:solidFill>
                  <a:schemeClr val="tx1"/>
                </a:solidFill>
                <a:effectLst/>
                <a:uLnTx/>
                <a:uFillTx/>
                <a:latin typeface="+mn-lt"/>
                <a:ea typeface="+mn-ea"/>
                <a:cs typeface="+mn-cs"/>
              </a:rPr>
              <a:t>. </a:t>
            </a: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r>
              <a:rPr kumimoji="0" lang="id-ID" sz="1200" b="0" i="0" u="none" strike="noStrike" kern="1200" cap="none" spc="0" normalizeH="0" baseline="0" noProof="0">
                <a:ln>
                  <a:noFill/>
                </a:ln>
                <a:solidFill>
                  <a:schemeClr val="tx1"/>
                </a:solidFill>
                <a:effectLst/>
                <a:uLnTx/>
                <a:uFillTx/>
                <a:latin typeface="+mn-lt"/>
                <a:ea typeface="+mn-ea"/>
                <a:cs typeface="+mn-cs"/>
              </a:rPr>
              <a:t>Pada masa pra hamil, program ditujukan bagi pasangan usia subur (PUS) melalui program keluarga berencana, yang diarahkan menggunakan metode kontrasepsi jangka panjang (MKJP). Dengan demikian, diharapkan setiap PUS dapat merencanakan kehamilannya dengan baik dan terhindar dari kehamilan yang tidak diinginkan (KTD). Untuk PUS juga dikembangkan Pelayanan Kesehatan Reproduksi Terpadu (PKRT) di Puskesmas.</a:t>
            </a: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r>
              <a:rPr kumimoji="0" lang="id-ID" sz="1200" b="0" i="0" u="none" strike="noStrike" kern="1200" cap="none" spc="0" normalizeH="0" baseline="0" noProof="0">
                <a:ln>
                  <a:noFill/>
                </a:ln>
                <a:solidFill>
                  <a:schemeClr val="tx1"/>
                </a:solidFill>
                <a:effectLst/>
                <a:uLnTx/>
                <a:uFillTx/>
                <a:latin typeface="+mn-lt"/>
                <a:ea typeface="+mn-ea"/>
                <a:cs typeface="+mn-cs"/>
              </a:rPr>
              <a:t>Pada masa kehamilan, program ditujukan untuk menjaga kesehatan ibu dan janin yang dikandungnya, dan apabila terdapat komplikasi atau faktor risiko diupayakan dapat dideteksi secara dini dan dilakukan intervensi. Kegiatan yang dilakukan meliputi Program Perencaan Persalinan dan Pencegahan Komplikasi (P4K), pelayanan antenatal terpadu (HIV, malaria, gizi, dll), dan pelaksanaan kelas ibu hamil.</a:t>
            </a: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r>
              <a:rPr kumimoji="0" lang="id-ID" sz="1200" b="0" i="0" u="none" strike="noStrike" kern="1200" cap="none" spc="0" normalizeH="0" baseline="0" noProof="0">
                <a:ln>
                  <a:noFill/>
                </a:ln>
                <a:solidFill>
                  <a:schemeClr val="tx1"/>
                </a:solidFill>
                <a:effectLst/>
                <a:uLnTx/>
                <a:uFillTx/>
                <a:latin typeface="+mn-lt"/>
                <a:ea typeface="+mn-ea"/>
                <a:cs typeface="+mn-cs"/>
              </a:rPr>
              <a:t>Pada tahap persalinan dan nifas, diupayakan agar setiap persalinan ditolong oleh tenaga kesehatan di fasilitas pelayanan kesehatan. Upaya tersebut antara lain dilakukan melalui pengembangan rumah tunggu kelahiran di daerah dengan akses sulit dan kemitraan bidan dan dukun untuk daerah dengan proporsi persalinan oleh dukun masih tinggi. Setelah melahirkan, diupayakan agar setiap ibu mendapat pelayanan nifas, termasuk KB pasca persalinan.</a:t>
            </a: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r>
              <a:rPr kumimoji="0" lang="id-ID" sz="1200" b="0" i="0" u="none" strike="noStrike" kern="1200" cap="none" spc="0" normalizeH="0" baseline="0" noProof="0">
                <a:ln>
                  <a:noFill/>
                </a:ln>
                <a:solidFill>
                  <a:schemeClr val="tx1"/>
                </a:solidFill>
                <a:effectLst/>
                <a:uLnTx/>
                <a:uFillTx/>
                <a:latin typeface="+mn-lt"/>
                <a:ea typeface="+mn-ea"/>
                <a:cs typeface="+mn-cs"/>
              </a:rPr>
              <a:t>Apabila terjadi komplikasi pada masa kehamilan, persalinan, dan nifas, maka perlu dirujuk dan mendapatkan penanganan tepat waktu di fasyankes dasar (Puskesmas PONED) maupun fasyankes lanjutan (RS PONEK).</a:t>
            </a:r>
            <a:endParaRPr kumimoji="0" lang="id-ID"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891540" rtl="0" eaLnBrk="0" fontAlgn="base" latinLnBrk="0" hangingPunct="0">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31748" name="Slide Number Placeholder 3"/>
          <p:cNvSpPr txBox="1">
            <a:spLocks noGrp="1"/>
          </p:cNvSpPr>
          <p:nvPr>
            <p:ph type="sldNum" sz="quarter"/>
          </p:nvPr>
        </p:nvSpPr>
        <p:spPr>
          <a:xfrm>
            <a:off x="3875088" y="8658225"/>
            <a:ext cx="2962275" cy="455613"/>
          </a:xfrm>
          <a:prstGeom prst="rect">
            <a:avLst/>
          </a:prstGeom>
          <a:noFill/>
          <a:ln w="9525">
            <a:noFill/>
          </a:ln>
        </p:spPr>
        <p:txBody>
          <a:bodyPr lIns="91178" tIns="45590" rIns="91178" bIns="45590" anchor="b"/>
          <a:p>
            <a:pPr lvl="0" algn="r" eaLnBrk="1" hangingPunct="1"/>
            <a:fld id="{9A0DB2DC-4C9A-4742-B13C-FB6460FD3503}" type="slidenum">
              <a:rPr lang="id-ID" altLang="x-none" sz="1200" dirty="0">
                <a:solidFill>
                  <a:srgbClr val="000000"/>
                </a:solidFill>
                <a:latin typeface="Calibri" panose="020F0502020204030204" pitchFamily="34" charset="0"/>
                <a:ea typeface="MS PGothic" panose="020B0600070205080204" pitchFamily="34" charset="-128"/>
              </a:rPr>
            </a:fld>
            <a:endParaRPr lang="id-ID" altLang="x-none" sz="1200" dirty="0">
              <a:solidFill>
                <a:srgbClr val="000000"/>
              </a:solidFill>
              <a:latin typeface="Calibri" panose="020F050202020403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Slide Image Placeholder 1"/>
          <p:cNvSpPr>
            <a:spLocks noGrp="1" noRot="1" noChangeAspect="1" noTextEdit="1"/>
          </p:cNvSpPr>
          <p:nvPr>
            <p:ph type="sldImg"/>
          </p:nvPr>
        </p:nvSpPr>
        <p:spPr>
          <a:ln>
            <a:solidFill>
              <a:srgbClr val="000000">
                <a:alpha val="100000"/>
              </a:srgbClr>
            </a:solidFill>
            <a:miter lim="800000"/>
          </a:ln>
        </p:spPr>
      </p:sp>
      <p:sp>
        <p:nvSpPr>
          <p:cNvPr id="32771" name="Notes Placeholder 2"/>
          <p:cNvSpPr>
            <a:spLocks noGrp="1"/>
          </p:cNvSpPr>
          <p:nvPr>
            <p:ph type="body" idx="1"/>
          </p:nvPr>
        </p:nvSpPr>
        <p:spPr>
          <a:xfrm>
            <a:off x="688975" y="4760913"/>
            <a:ext cx="5510213" cy="4510087"/>
          </a:xfrm>
          <a:noFill/>
          <a:ln>
            <a:noFill/>
          </a:ln>
        </p:spPr>
        <p:txBody>
          <a:bodyPr wrap="square" lIns="92016" tIns="46008" rIns="92016" bIns="46008" anchor="t"/>
          <a:p>
            <a:pPr lvl="0"/>
            <a:r>
              <a:rPr lang="en-ID" altLang="x-none" dirty="0"/>
              <a:t>Berbicara tentang SDM yang ada kita memiliki program untuk meniingkatkan kapasitas dan memberdayakannya</a:t>
            </a:r>
            <a:endParaRPr lang="en-ID" altLang="x-none" dirty="0"/>
          </a:p>
          <a:p>
            <a:pPr lvl="0"/>
            <a:r>
              <a:rPr lang="en-ID" altLang="x-none" dirty="0"/>
              <a:t>Dalam Forum ini Mari kita fokuskan Pada Generasi Penerus kita agar rantai kemiskinan putus.</a:t>
            </a:r>
            <a:endParaRPr dirty="0"/>
          </a:p>
        </p:txBody>
      </p:sp>
      <p:sp>
        <p:nvSpPr>
          <p:cNvPr id="32772" name="Slide Number Placeholder 3"/>
          <p:cNvSpPr txBox="1">
            <a:spLocks noGrp="1"/>
          </p:cNvSpPr>
          <p:nvPr>
            <p:ph type="sldNum" sz="quarter"/>
          </p:nvPr>
        </p:nvSpPr>
        <p:spPr>
          <a:xfrm>
            <a:off x="3902075" y="9518650"/>
            <a:ext cx="2984500" cy="501650"/>
          </a:xfrm>
          <a:prstGeom prst="rect">
            <a:avLst/>
          </a:prstGeom>
          <a:noFill/>
          <a:ln w="9525">
            <a:noFill/>
          </a:ln>
        </p:spPr>
        <p:txBody>
          <a:bodyPr lIns="92016" tIns="46008" rIns="92016" bIns="46008"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xfrm>
            <a:off x="688975" y="4760913"/>
            <a:ext cx="5510213" cy="4510087"/>
          </a:xfrm>
          <a:noFill/>
          <a:ln>
            <a:noFill/>
          </a:ln>
        </p:spPr>
        <p:txBody>
          <a:bodyPr wrap="square" lIns="92016" tIns="46008" rIns="92016" bIns="46008" anchor="t"/>
          <a:p>
            <a:pPr lvl="0"/>
            <a:r>
              <a:rPr lang="en-ID" altLang="x-none" dirty="0"/>
              <a:t>Mengajak semua elelmen ber sinergi dalam pencegahan pernikahan anak</a:t>
            </a:r>
            <a:endParaRPr dirty="0"/>
          </a:p>
        </p:txBody>
      </p:sp>
      <p:sp>
        <p:nvSpPr>
          <p:cNvPr id="33796" name="Slide Number Placeholder 3"/>
          <p:cNvSpPr txBox="1">
            <a:spLocks noGrp="1"/>
          </p:cNvSpPr>
          <p:nvPr>
            <p:ph type="sldNum" sz="quarter"/>
          </p:nvPr>
        </p:nvSpPr>
        <p:spPr>
          <a:xfrm>
            <a:off x="3902075" y="9518650"/>
            <a:ext cx="2984500" cy="501650"/>
          </a:xfrm>
          <a:prstGeom prst="rect">
            <a:avLst/>
          </a:prstGeom>
          <a:noFill/>
          <a:ln w="9525">
            <a:noFill/>
          </a:ln>
        </p:spPr>
        <p:txBody>
          <a:bodyPr lIns="92016" tIns="46008" rIns="92016" bIns="46008"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xfrm>
            <a:off x="688975" y="4760913"/>
            <a:ext cx="5510213" cy="4510087"/>
          </a:xfrm>
          <a:noFill/>
          <a:ln>
            <a:noFill/>
          </a:ln>
        </p:spPr>
        <p:txBody>
          <a:bodyPr wrap="square" lIns="92016" tIns="46008" rIns="92016" bIns="46008" anchor="t"/>
          <a:p>
            <a:pPr lvl="0"/>
            <a:r>
              <a:rPr lang="en-ID" altLang="x-none" dirty="0"/>
              <a:t>Dinas Pendidikan bisa membuat program gebyar cita cita pada hari Pendidikan</a:t>
            </a:r>
            <a:endParaRPr dirty="0"/>
          </a:p>
        </p:txBody>
      </p:sp>
      <p:sp>
        <p:nvSpPr>
          <p:cNvPr id="34820" name="Slide Number Placeholder 3"/>
          <p:cNvSpPr txBox="1">
            <a:spLocks noGrp="1"/>
          </p:cNvSpPr>
          <p:nvPr>
            <p:ph type="sldNum" sz="quarter"/>
          </p:nvPr>
        </p:nvSpPr>
        <p:spPr>
          <a:xfrm>
            <a:off x="3902075" y="9518650"/>
            <a:ext cx="2984500" cy="501650"/>
          </a:xfrm>
          <a:prstGeom prst="rect">
            <a:avLst/>
          </a:prstGeom>
          <a:noFill/>
          <a:ln w="9525">
            <a:noFill/>
          </a:ln>
        </p:spPr>
        <p:txBody>
          <a:bodyPr lIns="92016" tIns="46008" rIns="92016" bIns="46008" anchor="b"/>
          <a:p>
            <a:pPr lvl="0" algn="r" eaLnBrk="1" hangingPunct="1"/>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1" name="Picture 10" descr="sphere1.png"/>
          <p:cNvPicPr>
            <a:picLocks noChangeAspect="1"/>
          </p:cNvPicPr>
          <p:nvPr/>
        </p:nvPicPr>
        <p:blipFill>
          <a:blip r:embed="rId2"/>
          <a:stretch>
            <a:fillRect/>
          </a:stretch>
        </p:blipFill>
        <p:spPr>
          <a:xfrm>
            <a:off x="6850063" y="0"/>
            <a:ext cx="2293937" cy="6858000"/>
          </a:xfrm>
          <a:prstGeom prst="rect">
            <a:avLst/>
          </a:prstGeom>
          <a:noFill/>
          <a:ln w="9525">
            <a:noFill/>
          </a:ln>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2" name="Date Placeholder 12"/>
          <p:cNvSpPr>
            <a:spLocks noGrp="1"/>
          </p:cNvSpPr>
          <p:nvPr>
            <p:ph type="dt" sz="half" idx="2"/>
          </p:nvPr>
        </p:nvSpPr>
        <p:spPr>
          <a:xfrm>
            <a:off x="3582988" y="6426200"/>
            <a:ext cx="2819400" cy="1270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05748F1-01B7-49B5-8C71-9B7F3791364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en-US"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3" name="Slide Number Placeholder 13"/>
          <p:cNvSpPr>
            <a:spLocks noGrp="1"/>
          </p:cNvSpPr>
          <p:nvPr>
            <p:ph type="sldNum" sz="quarter" idx="4"/>
          </p:nvPr>
        </p:nvSpPr>
        <p:spPr>
          <a:xfrm>
            <a:off x="6415088" y="6400800"/>
            <a:ext cx="457200" cy="152400"/>
          </a:xfrm>
          <a:prstGeom prst="rect">
            <a:avLst/>
          </a:prstGeom>
        </p:spPr>
        <p:txBody>
          <a:bodyPr vert="horz" lIns="91440" tIns="45720" rIns="91440" bIns="45720" rtlCol="0" anchor="ctr"/>
          <a:p>
            <a:pPr algn="r"/>
            <a:fld id="{9A0DB2DC-4C9A-4742-B13C-FB6460FD3503}" type="slidenum">
              <a:rPr lang="en-US" dirty="0"/>
            </a:fld>
            <a:endParaRPr lang="en-US" dirty="0"/>
          </a:p>
        </p:txBody>
      </p:sp>
      <p:sp>
        <p:nvSpPr>
          <p:cNvPr id="14" name="Footer Placeholder 14"/>
          <p:cNvSpPr>
            <a:spLocks noGrp="1"/>
          </p:cNvSpPr>
          <p:nvPr>
            <p:ph type="ftr" sz="quarter" idx="3"/>
          </p:nvPr>
        </p:nvSpPr>
        <p:spPr>
          <a:xfrm>
            <a:off x="3581400" y="6296025"/>
            <a:ext cx="2820988" cy="152400"/>
          </a:xfrm>
          <a:prstGeom prst="rect">
            <a:avLst/>
          </a:prstGeom>
        </p:spPr>
        <p:txBody>
          <a:bodyPr vert="horz" lIns="91440" tIns="45720" rIns="91440" bIns="45720" rtlCol="0" anchor="b"/>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Slide Number Placeholder 3"/>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5" name="Date Placeholder 4"/>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Slide Number Placeholder 3"/>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5" name="Date Placeholder 4"/>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4" name="Date Placeholder 3"/>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pic>
        <p:nvPicPr>
          <p:cNvPr id="3074" name="Picture 10" descr="sphere1.png"/>
          <p:cNvPicPr>
            <a:picLocks noChangeAspect="1"/>
          </p:cNvPicPr>
          <p:nvPr/>
        </p:nvPicPr>
        <p:blipFill>
          <a:blip r:embed="rId2"/>
          <a:stretch>
            <a:fillRect/>
          </a:stretch>
        </p:blipFill>
        <p:spPr>
          <a:xfrm>
            <a:off x="6858000" y="0"/>
            <a:ext cx="2293938" cy="6858000"/>
          </a:xfrm>
          <a:prstGeom prst="rect">
            <a:avLst/>
          </a:prstGeom>
          <a:noFill/>
          <a:ln w="9525">
            <a:noFill/>
          </a:ln>
        </p:spPr>
      </p:pic>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anose="05000000000000000000"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endParaRPr lang="en-US" smtClean="0"/>
          </a:p>
        </p:txBody>
      </p:sp>
      <p:sp>
        <p:nvSpPr>
          <p:cNvPr id="12" name="Date Placeholder 11"/>
          <p:cNvSpPr>
            <a:spLocks noGrp="1"/>
          </p:cNvSpPr>
          <p:nvPr>
            <p:ph type="dt" sz="half" idx="2"/>
          </p:nvPr>
        </p:nvSpPr>
        <p:spPr>
          <a:xfrm>
            <a:off x="839788" y="6426200"/>
            <a:ext cx="2819400" cy="1270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0ECD012-24AD-4B42-9AAA-4DBC07C13137}"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3" name="Slide Number Placeholder 12"/>
          <p:cNvSpPr>
            <a:spLocks noGrp="1"/>
          </p:cNvSpPr>
          <p:nvPr>
            <p:ph type="sldNum" sz="quarter" idx="4"/>
          </p:nvPr>
        </p:nvSpPr>
        <p:spPr>
          <a:xfrm>
            <a:off x="4116388" y="6400800"/>
            <a:ext cx="533400" cy="152400"/>
          </a:xfrm>
          <a:prstGeom prst="rect">
            <a:avLst/>
          </a:prstGeom>
        </p:spPr>
        <p:txBody>
          <a:bodyPr vert="horz" lIns="91440" tIns="45720" rIns="91440" bIns="45720" rtlCol="0" anchor="ctr"/>
          <a:p>
            <a:pPr algn="ctr"/>
            <a:fld id="{9A0DB2DC-4C9A-4742-B13C-FB6460FD3503}" type="slidenum">
              <a:rPr lang="id-ID" altLang="x-none" dirty="0"/>
            </a:fld>
            <a:endParaRPr lang="id-ID" altLang="x-none" dirty="0"/>
          </a:p>
        </p:txBody>
      </p:sp>
      <p:sp>
        <p:nvSpPr>
          <p:cNvPr id="14" name="Footer Placeholder 13"/>
          <p:cNvSpPr>
            <a:spLocks noGrp="1"/>
          </p:cNvSpPr>
          <p:nvPr>
            <p:ph type="ftr" sz="quarter" idx="3"/>
          </p:nvPr>
        </p:nvSpPr>
        <p:spPr>
          <a:xfrm>
            <a:off x="838200" y="6296025"/>
            <a:ext cx="2820988" cy="152400"/>
          </a:xfrm>
          <a:prstGeom prst="rect">
            <a:avLst/>
          </a:prstGeom>
        </p:spPr>
        <p:txBody>
          <a:bodyPr vert="horz" lIns="91440" tIns="45720" rIns="91440" bIns="45720" rtlCol="0" anchor="b"/>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5" name="Date Placeholder 4"/>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anose="05000000000000000000" pitchFamily="2" charset="2"/>
              <a:buChar char="§"/>
              <a:defRPr sz="1400"/>
            </a:lvl5pPr>
            <a:lvl6pPr>
              <a:buFont typeface="Wingdings" panose="05000000000000000000" pitchFamily="2" charset="2"/>
              <a:buChar cha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7" name="Date Placeholder 6"/>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4" name="Date Placeholder 3"/>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3" name="Date Placeholder 2"/>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4" name="Slide Number Placeholder 3"/>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5" name="Date Placeholder 4"/>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vert="horz" wrap="square" lIns="91440" tIns="45720" rIns="91440" bIns="45720" numCol="1" rtlCol="0" anchor="ctr"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7F7F7F"/>
              </a:buClr>
              <a:buSzTx/>
              <a:buFont typeface="Wingdings" panose="05000000000000000000" pitchFamily="2" charset="2"/>
              <a:buNone/>
              <a:defRPr/>
            </a:pPr>
            <a:r>
              <a:rPr kumimoji="0" lang="en-US" sz="3200" b="0" i="0" u="none" strike="noStrike" kern="1200" cap="none" spc="0" normalizeH="0" baseline="0" noProof="0" smtClean="0">
                <a:ln>
                  <a:noFill/>
                </a:ln>
                <a:solidFill>
                  <a:srgbClr val="000000"/>
                </a:solidFill>
                <a:effectLst/>
                <a:uLnTx/>
                <a:uFillTx/>
                <a:latin typeface="+mn-lt"/>
                <a:ea typeface="+mn-ea"/>
                <a:cs typeface="+mn-cs"/>
              </a:rPr>
              <a:t>Click icon to add picture</a:t>
            </a:r>
            <a:endParaRPr kumimoji="0" lang="en-US" sz="3200" b="0" i="0" u="none" strike="noStrike" kern="1200" cap="none" spc="0" normalizeH="0" baseline="0" noProof="0">
              <a:ln>
                <a:noFill/>
              </a:ln>
              <a:solidFill>
                <a:srgbClr val="000000"/>
              </a:solidFill>
              <a:effectLst/>
              <a:uLnTx/>
              <a:uFillTx/>
              <a:latin typeface="+mn-lt"/>
              <a:ea typeface="+mn-ea"/>
              <a:cs typeface="+mn-cs"/>
            </a:endParaRPr>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 name="Slide Number Placeholder 1"/>
          <p:cNvSpPr>
            <a:spLocks noGrp="1"/>
          </p:cNvSpPr>
          <p:nvPr>
            <p:ph type="sldNum" sz="quarter" idx="10"/>
          </p:nvPr>
        </p:nvSpPr>
        <p:spPr/>
        <p:txBody>
          <a:bodyPr/>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4" name="Date Placeholder 3"/>
          <p:cNvSpPr>
            <a:spLocks noGrp="1"/>
          </p:cNvSpPr>
          <p:nvPr>
            <p:ph type="dt" sz="half" idx="11"/>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Picture 11" descr="sphere2.png"/>
          <p:cNvPicPr>
            <a:picLocks noChangeAspect="1"/>
          </p:cNvPicPr>
          <p:nvPr/>
        </p:nvPicPr>
        <p:blipFill>
          <a:blip r:embed="rId12"/>
          <a:stretch>
            <a:fillRect/>
          </a:stretch>
        </p:blipFill>
        <p:spPr>
          <a:xfrm>
            <a:off x="8823325" y="0"/>
            <a:ext cx="320675" cy="6858000"/>
          </a:xfrm>
          <a:prstGeom prst="rect">
            <a:avLst/>
          </a:prstGeom>
          <a:noFill/>
          <a:ln w="9525">
            <a:noFill/>
          </a:ln>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a:xfrm>
            <a:off x="457200" y="457200"/>
            <a:ext cx="3657600" cy="5715000"/>
          </a:xfrm>
          <a:prstGeom prst="rect">
            <a:avLst/>
          </a:prstGeom>
          <a:noFill/>
          <a:ln w="9525">
            <a:noFill/>
          </a:ln>
        </p:spPr>
        <p:txBody>
          <a:bodyPr anchor="ct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00">
                <a:solidFill>
                  <a:srgbClr val="7F7F7F"/>
                </a:solidFill>
              </a:defRPr>
            </a:lvl1pPr>
          </a:lstStyle>
          <a:p>
            <a:pPr lvl="0"/>
            <a:fld id="{9A0DB2DC-4C9A-4742-B13C-FB6460FD3503}" type="slidenum">
              <a:rPr lang="id-ID" altLang="x-none" dirty="0">
                <a:latin typeface="Arial" panose="020B0604020202020204" pitchFamily="34" charset="0"/>
              </a:rPr>
            </a:fld>
            <a:endParaRPr lang="id-ID" altLang="x-none" dirty="0">
              <a:latin typeface="Arial" panose="020B0604020202020204" pitchFamily="34"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90E01E2-D064-4E51-9591-CDD536E038DF}" type="datetime1">
              <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fld>
            <a:endParaRPr kumimoji="0" lang="id-ID" sz="105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sp>
        <p:nvSpPr>
          <p:cNvPr id="10" name="Footer Placeholder 9"/>
          <p:cNvSpPr>
            <a:spLocks noGrp="1"/>
          </p:cNvSpPr>
          <p:nvPr>
            <p:ph type="ftr" sz="quarter" idx="3"/>
          </p:nvPr>
        </p:nvSpPr>
        <p:spPr>
          <a:xfrm>
            <a:off x="4875213" y="6296025"/>
            <a:ext cx="2820988" cy="152400"/>
          </a:xfrm>
          <a:prstGeom prst="rect">
            <a:avLst/>
          </a:prstGeom>
        </p:spPr>
        <p:txBody>
          <a:bodyPr vert="horz" lIns="91440" tIns="45720" rIns="91440" bIns="45720" rtlCol="0" anchor="b"/>
          <a:lstStyle>
            <a:lvl1pPr algn="r">
              <a:defRPr sz="1050">
                <a:solidFill>
                  <a:schemeClr val="tx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id-ID"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r" rtl="0" fontAlgn="base">
        <a:spcBef>
          <a:spcPct val="0"/>
        </a:spcBef>
        <a:spcAft>
          <a:spcPct val="0"/>
        </a:spcAft>
        <a:defRPr sz="2800">
          <a:solidFill>
            <a:schemeClr val="tx1"/>
          </a:solidFill>
          <a:latin typeface="Calibri" panose="020F0502020204030204" pitchFamily="34" charset="0"/>
        </a:defRPr>
      </a:lvl6pPr>
      <a:lvl7pPr marL="914400" algn="r" rtl="0" fontAlgn="base">
        <a:spcBef>
          <a:spcPct val="0"/>
        </a:spcBef>
        <a:spcAft>
          <a:spcPct val="0"/>
        </a:spcAft>
        <a:defRPr sz="2800">
          <a:solidFill>
            <a:schemeClr val="tx1"/>
          </a:solidFill>
          <a:latin typeface="Calibri" panose="020F0502020204030204" pitchFamily="34" charset="0"/>
        </a:defRPr>
      </a:lvl7pPr>
      <a:lvl8pPr marL="1371600" algn="r" rtl="0" fontAlgn="base">
        <a:spcBef>
          <a:spcPct val="0"/>
        </a:spcBef>
        <a:spcAft>
          <a:spcPct val="0"/>
        </a:spcAft>
        <a:defRPr sz="2800">
          <a:solidFill>
            <a:schemeClr val="tx1"/>
          </a:solidFill>
          <a:latin typeface="Calibri" panose="020F0502020204030204" pitchFamily="34" charset="0"/>
        </a:defRPr>
      </a:lvl8pPr>
      <a:lvl9pPr marL="1828800" algn="r" rtl="0" fontAlgn="base">
        <a:spcBef>
          <a:spcPct val="0"/>
        </a:spcBef>
        <a:spcAft>
          <a:spcPct val="0"/>
        </a:spcAft>
        <a:defRPr sz="2800">
          <a:solidFill>
            <a:schemeClr val="tx1"/>
          </a:solidFill>
          <a:latin typeface="Calibri" panose="020F0502020204030204" pitchFamily="34" charset="0"/>
        </a:defRPr>
      </a:lvl9pPr>
    </p:titleStyle>
    <p:bodyStyle>
      <a:lvl1pPr marL="182880" indent="-182880" algn="l" rtl="0" eaLnBrk="0" fontAlgn="base" hangingPunct="0">
        <a:spcBef>
          <a:spcPct val="20000"/>
        </a:spcBef>
        <a:spcAft>
          <a:spcPct val="0"/>
        </a:spcAft>
        <a:buClr>
          <a:srgbClr val="7F7F7F"/>
        </a:buClr>
        <a:buFont typeface="Wingdings" panose="05000000000000000000" pitchFamily="2" charset="2"/>
        <a:buChar char="§"/>
        <a:defRPr kern="1200">
          <a:solidFill>
            <a:srgbClr val="000000"/>
          </a:solidFill>
          <a:latin typeface="+mn-lt"/>
          <a:ea typeface="+mn-ea"/>
          <a:cs typeface="+mn-cs"/>
        </a:defRPr>
      </a:lvl1pPr>
      <a:lvl2pPr marL="411480" indent="-182880"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2pPr>
      <a:lvl3pPr marL="593725" indent="-182880"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3pPr>
      <a:lvl4pPr marL="776605" indent="-182880"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4pPr>
      <a:lvl5pPr marL="958850" indent="-182880"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90"/>
        </a:spcBef>
        <a:buClr>
          <a:schemeClr val="tx1">
            <a:lumMod val="50000"/>
            <a:lumOff val="50000"/>
          </a:schemeClr>
        </a:buClr>
        <a:buFont typeface="Wingdings" panose="05000000000000000000"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90"/>
        </a:spcBef>
        <a:buClr>
          <a:schemeClr val="tx1">
            <a:lumMod val="50000"/>
            <a:lumOff val="50000"/>
          </a:schemeClr>
        </a:buClr>
        <a:buFont typeface="Wingdings" panose="05000000000000000000"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90"/>
        </a:spcBef>
        <a:buClr>
          <a:schemeClr val="tx1">
            <a:lumMod val="50000"/>
            <a:lumOff val="50000"/>
          </a:schemeClr>
        </a:buClr>
        <a:buFont typeface="Wingdings" panose="05000000000000000000"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90"/>
        </a:spcBef>
        <a:buClr>
          <a:schemeClr val="tx1">
            <a:lumMod val="50000"/>
            <a:lumOff val="50000"/>
          </a:schemeClr>
        </a:buClr>
        <a:buFont typeface="Wingdings" panose="05000000000000000000"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emf"/></Relationships>
</file>

<file path=ppt/slides/_rels/slide11.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emf"/><Relationship Id="rId3" Type="http://schemas.openxmlformats.org/officeDocument/2006/relationships/oleObject" Target="../embeddings/oleObject2.bin"/><Relationship Id="rId2" Type="http://schemas.openxmlformats.org/officeDocument/2006/relationships/image" Target="../media/image19.emf"/><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oleObject" Target="../embeddings/Workbook2.xls"/><Relationship Id="rId2" Type="http://schemas.openxmlformats.org/officeDocument/2006/relationships/image" Target="../media/image22.png"/><Relationship Id="rId1" Type="http://schemas.openxmlformats.org/officeDocument/2006/relationships/oleObject" Target="../embeddings/Workbook1.xls"/></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5.jpe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4.xml"/><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oleObject" Target="../embeddings/Workbook3.xls"/></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7.pn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0" Type="http://schemas.openxmlformats.org/officeDocument/2006/relationships/notesSlide" Target="../notesSlides/notesSlide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Slide Number Placeholder 1"/>
          <p:cNvSpPr txBox="1">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id-ID" altLang="x-none" sz="1000" dirty="0">
                <a:solidFill>
                  <a:schemeClr val="bg1"/>
                </a:solidFill>
                <a:latin typeface="Century Gothic" panose="020B0502020202020204" pitchFamily="34" charset="0"/>
              </a:rPr>
            </a:fld>
            <a:endParaRPr lang="id-ID" altLang="x-none" sz="1000" dirty="0">
              <a:solidFill>
                <a:schemeClr val="bg1"/>
              </a:solidFill>
              <a:latin typeface="Century Gothic" panose="020B0502020202020204" pitchFamily="34" charset="0"/>
            </a:endParaRPr>
          </a:p>
        </p:txBody>
      </p:sp>
      <p:sp>
        <p:nvSpPr>
          <p:cNvPr id="2" name="Rectangle 1"/>
          <p:cNvSpPr/>
          <p:nvPr/>
        </p:nvSpPr>
        <p:spPr>
          <a:xfrm>
            <a:off x="609600" y="4956175"/>
            <a:ext cx="6248400" cy="1476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ID"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Disampaikan</a:t>
            </a:r>
            <a:r>
              <a:rPr kumimoji="0" lang="en-ID"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ID"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oleh</a:t>
            </a:r>
            <a:r>
              <a:rPr kumimoji="0" lang="en-ID"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endParaRPr kumimoji="0" lang="en-ID" sz="18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ID" sz="18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Arial" panose="020B0604020202020204" pitchFamily="34" charset="0"/>
              </a:rPr>
              <a:t>SUMAEDI SH, </a:t>
            </a:r>
            <a:r>
              <a:rPr kumimoji="0" lang="en-ID" sz="1800" b="1" i="0" u="none" strike="noStrike" kern="1200" cap="none" spc="0" normalizeH="0" baseline="0" noProof="0" dirty="0" err="1">
                <a:ln>
                  <a:noFill/>
                </a:ln>
                <a:solidFill>
                  <a:schemeClr val="accent3">
                    <a:lumMod val="50000"/>
                  </a:schemeClr>
                </a:solidFill>
                <a:effectLst/>
                <a:uLnTx/>
                <a:uFillTx/>
                <a:latin typeface="Arial" panose="020B0604020202020204" pitchFamily="34" charset="0"/>
                <a:ea typeface="+mn-ea"/>
                <a:cs typeface="Arial" panose="020B0604020202020204" pitchFamily="34" charset="0"/>
              </a:rPr>
              <a:t>MSi </a:t>
            </a:r>
            <a:endParaRPr kumimoji="0" lang="en-ID" sz="1800" b="1" i="0" u="none" strike="noStrike" kern="1200" cap="none" spc="0" normalizeH="0" baseline="0" noProof="0" dirty="0" err="1">
              <a:ln>
                <a:noFill/>
              </a:ln>
              <a:solidFill>
                <a:schemeClr val="accent3">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ID" sz="1800" b="1" noProof="0" dirty="0" err="1">
                <a:ln>
                  <a:noFill/>
                </a:ln>
                <a:solidFill>
                  <a:schemeClr val="accent3">
                    <a:lumMod val="50000"/>
                  </a:schemeClr>
                </a:solidFill>
                <a:effectLst/>
                <a:uLnTx/>
                <a:uFillTx/>
                <a:cs typeface="Arial" panose="020B0604020202020204" pitchFamily="34" charset="0"/>
                <a:sym typeface="+mn-ea"/>
              </a:rPr>
              <a:t>Asisten</a:t>
            </a:r>
            <a:r>
              <a:rPr lang="en-ID" sz="1800" b="1" noProof="0" dirty="0">
                <a:ln>
                  <a:noFill/>
                </a:ln>
                <a:solidFill>
                  <a:schemeClr val="accent3">
                    <a:lumMod val="50000"/>
                  </a:schemeClr>
                </a:solidFill>
                <a:effectLst/>
                <a:uLnTx/>
                <a:uFillTx/>
                <a:cs typeface="Arial" panose="020B0604020202020204" pitchFamily="34" charset="0"/>
                <a:sym typeface="+mn-ea"/>
              </a:rPr>
              <a:t> </a:t>
            </a:r>
            <a:r>
              <a:rPr lang="id-ID" sz="1800" b="1" noProof="0" dirty="0" smtClean="0">
                <a:ln>
                  <a:noFill/>
                </a:ln>
                <a:solidFill>
                  <a:schemeClr val="accent3">
                    <a:lumMod val="50000"/>
                  </a:schemeClr>
                </a:solidFill>
                <a:effectLst/>
                <a:uLnTx/>
                <a:uFillTx/>
                <a:cs typeface="Arial" panose="020B0604020202020204" pitchFamily="34" charset="0"/>
                <a:sym typeface="+mn-ea"/>
              </a:rPr>
              <a:t>Pembangunan </a:t>
            </a:r>
            <a:r>
              <a:rPr lang="en-ID" sz="1800" b="1" noProof="0" dirty="0" err="1" smtClean="0">
                <a:ln>
                  <a:noFill/>
                </a:ln>
                <a:solidFill>
                  <a:schemeClr val="accent3">
                    <a:lumMod val="50000"/>
                  </a:schemeClr>
                </a:solidFill>
                <a:effectLst/>
                <a:uLnTx/>
                <a:uFillTx/>
                <a:cs typeface="Arial" panose="020B0604020202020204" pitchFamily="34" charset="0"/>
                <a:sym typeface="+mn-ea"/>
              </a:rPr>
              <a:t>Sekda</a:t>
            </a:r>
            <a:r>
              <a:rPr lang="en-ID" sz="1800" b="1" noProof="0" dirty="0" smtClean="0">
                <a:ln>
                  <a:noFill/>
                </a:ln>
                <a:solidFill>
                  <a:schemeClr val="accent3">
                    <a:lumMod val="50000"/>
                  </a:schemeClr>
                </a:solidFill>
                <a:effectLst/>
                <a:uLnTx/>
                <a:uFillTx/>
                <a:cs typeface="Arial" panose="020B0604020202020204" pitchFamily="34" charset="0"/>
                <a:sym typeface="+mn-ea"/>
              </a:rPr>
              <a:t> </a:t>
            </a:r>
            <a:r>
              <a:rPr lang="en-ID" sz="1800" b="1" noProof="0" dirty="0" err="1">
                <a:ln>
                  <a:noFill/>
                </a:ln>
                <a:solidFill>
                  <a:schemeClr val="accent3">
                    <a:lumMod val="50000"/>
                  </a:schemeClr>
                </a:solidFill>
                <a:effectLst/>
                <a:uLnTx/>
                <a:uFillTx/>
                <a:cs typeface="Arial" panose="020B0604020202020204" pitchFamily="34" charset="0"/>
                <a:sym typeface="+mn-ea"/>
              </a:rPr>
              <a:t>Wonosobo</a:t>
            </a:r>
            <a:endParaRPr kumimoji="0" lang="en-ID" sz="1800" b="1" i="0" u="none" strike="noStrike" kern="1200" cap="none" spc="0" normalizeH="0" baseline="0" noProof="0" dirty="0" err="1">
              <a:ln>
                <a:noFill/>
              </a:ln>
              <a:solidFill>
                <a:schemeClr val="accent3">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id-ID" altLang="en-US" sz="18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Arial" panose="020B0604020202020204" pitchFamily="34" charset="0"/>
              </a:rPr>
              <a:t>dalam Rakerda Dinas PPKBPPPA Kab Wonosobo</a:t>
            </a:r>
            <a:endParaRPr kumimoji="0" lang="id-ID" altLang="en-US" sz="18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id-ID" altLang="en-US" sz="18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Arial" panose="020B0604020202020204" pitchFamily="34" charset="0"/>
              </a:rPr>
              <a:t>10 April 2019</a:t>
            </a:r>
            <a:endParaRPr kumimoji="0" lang="id-ID" altLang="en-US" sz="18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mn-ea"/>
              <a:cs typeface="Arial" panose="020B0604020202020204" pitchFamily="34" charset="0"/>
            </a:endParaRPr>
          </a:p>
        </p:txBody>
      </p:sp>
      <p:sp>
        <p:nvSpPr>
          <p:cNvPr id="4101" name="TextBox 2"/>
          <p:cNvSpPr txBox="1"/>
          <p:nvPr/>
        </p:nvSpPr>
        <p:spPr>
          <a:xfrm>
            <a:off x="609600" y="800100"/>
            <a:ext cx="5699125" cy="3046095"/>
          </a:xfrm>
          <a:prstGeom prst="rect">
            <a:avLst/>
          </a:prstGeom>
          <a:solidFill>
            <a:schemeClr val="accent3">
              <a:lumMod val="60000"/>
              <a:lumOff val="40000"/>
            </a:schemeClr>
          </a:solidFill>
          <a:ln w="9525">
            <a:solidFill>
              <a:schemeClr val="tx1"/>
            </a:solidFill>
          </a:ln>
        </p:spPr>
        <p:txBody>
          <a:bodyPr wrap="square">
            <a:spAutoFit/>
          </a:bodyPr>
          <a:p>
            <a:pPr algn="ctr"/>
            <a:r>
              <a:rPr lang="en-ID" altLang="x-none" sz="2400" dirty="0">
                <a:latin typeface="Arial Unicode MS" panose="020B0604020202020204" charset="-122"/>
                <a:ea typeface="Arial Unicode MS" panose="020B0604020202020204" charset="-122"/>
                <a:cs typeface="Microsoft New Tai Lue" panose="020B0502040204020203" charset="0"/>
              </a:rPr>
              <a:t>P</a:t>
            </a:r>
            <a:r>
              <a:rPr lang="id-ID" altLang="en-ID" sz="2400" dirty="0">
                <a:latin typeface="Arial Unicode MS" panose="020B0604020202020204" charset="-122"/>
                <a:ea typeface="Arial Unicode MS" panose="020B0604020202020204" charset="-122"/>
                <a:cs typeface="Microsoft New Tai Lue" panose="020B0502040204020203" charset="0"/>
              </a:rPr>
              <a:t>ENINGKATAN SINERGITAS</a:t>
            </a:r>
            <a:r>
              <a:rPr lang="en-ID" altLang="x-none" sz="2400" dirty="0">
                <a:latin typeface="Arial Unicode MS" panose="020B0604020202020204" charset="-122"/>
                <a:ea typeface="Arial Unicode MS" panose="020B0604020202020204" charset="-122"/>
                <a:cs typeface="Microsoft New Tai Lue" panose="020B0502040204020203" charset="0"/>
              </a:rPr>
              <a:t> </a:t>
            </a:r>
            <a:r>
              <a:rPr lang="id-ID" altLang="en-ID" sz="2400" dirty="0">
                <a:latin typeface="Arial Unicode MS" panose="020B0604020202020204" charset="-122"/>
                <a:ea typeface="Arial Unicode MS" panose="020B0604020202020204" charset="-122"/>
                <a:cs typeface="Microsoft New Tai Lue" panose="020B0502040204020203" charset="0"/>
              </a:rPr>
              <a:t>DALAM</a:t>
            </a:r>
            <a:r>
              <a:rPr lang="en-ID" altLang="x-none" sz="2400" dirty="0">
                <a:latin typeface="Arial Unicode MS" panose="020B0604020202020204" charset="-122"/>
                <a:ea typeface="Arial Unicode MS" panose="020B0604020202020204" charset="-122"/>
                <a:cs typeface="Microsoft New Tai Lue" panose="020B0502040204020203" charset="0"/>
              </a:rPr>
              <a:t> I</a:t>
            </a:r>
            <a:r>
              <a:rPr lang="id-ID" altLang="en-ID" sz="2400" dirty="0">
                <a:latin typeface="Arial Unicode MS" panose="020B0604020202020204" charset="-122"/>
                <a:ea typeface="Arial Unicode MS" panose="020B0604020202020204" charset="-122"/>
                <a:cs typeface="Microsoft New Tai Lue" panose="020B0502040204020203" charset="0"/>
              </a:rPr>
              <a:t>MPLEMENTASI </a:t>
            </a:r>
            <a:r>
              <a:rPr lang="en-ID" altLang="x-none" sz="2400" dirty="0">
                <a:latin typeface="Arial Unicode MS" panose="020B0604020202020204" charset="-122"/>
                <a:ea typeface="Arial Unicode MS" panose="020B0604020202020204" charset="-122"/>
                <a:cs typeface="Microsoft New Tai Lue" panose="020B0502040204020203" charset="0"/>
              </a:rPr>
              <a:t>P</a:t>
            </a:r>
            <a:r>
              <a:rPr lang="id-ID" altLang="en-ID" sz="2400" dirty="0">
                <a:latin typeface="Arial Unicode MS" panose="020B0604020202020204" charset="-122"/>
                <a:ea typeface="Arial Unicode MS" panose="020B0604020202020204" charset="-122"/>
                <a:cs typeface="Microsoft New Tai Lue" panose="020B0502040204020203" charset="0"/>
              </a:rPr>
              <a:t>ROGRAM</a:t>
            </a:r>
            <a:r>
              <a:rPr lang="en-ID" altLang="x-none" sz="2400" dirty="0">
                <a:latin typeface="Arial Unicode MS" panose="020B0604020202020204" charset="-122"/>
                <a:ea typeface="Arial Unicode MS" panose="020B0604020202020204" charset="-122"/>
                <a:cs typeface="Microsoft New Tai Lue" panose="020B0502040204020203" charset="0"/>
              </a:rPr>
              <a:t> D</a:t>
            </a:r>
            <a:r>
              <a:rPr lang="id-ID" altLang="en-ID" sz="2400" dirty="0">
                <a:latin typeface="Arial Unicode MS" panose="020B0604020202020204" charset="-122"/>
                <a:ea typeface="Arial Unicode MS" panose="020B0604020202020204" charset="-122"/>
                <a:cs typeface="Microsoft New Tai Lue" panose="020B0502040204020203" charset="0"/>
              </a:rPr>
              <a:t>AERAH</a:t>
            </a:r>
            <a:r>
              <a:rPr lang="en-ID" altLang="x-none" sz="2400" dirty="0">
                <a:latin typeface="Arial Unicode MS" panose="020B0604020202020204" charset="-122"/>
                <a:ea typeface="Arial Unicode MS" panose="020B0604020202020204" charset="-122"/>
                <a:cs typeface="Microsoft New Tai Lue" panose="020B0502040204020203" charset="0"/>
              </a:rPr>
              <a:t> U</a:t>
            </a:r>
            <a:r>
              <a:rPr lang="id-ID" altLang="en-ID" sz="2400" dirty="0">
                <a:latin typeface="Arial Unicode MS" panose="020B0604020202020204" charset="-122"/>
                <a:ea typeface="Arial Unicode MS" panose="020B0604020202020204" charset="-122"/>
                <a:cs typeface="Microsoft New Tai Lue" panose="020B0502040204020203" charset="0"/>
              </a:rPr>
              <a:t>NTUK</a:t>
            </a:r>
            <a:r>
              <a:rPr lang="en-ID" altLang="x-none" sz="2400" dirty="0">
                <a:latin typeface="Arial Unicode MS" panose="020B0604020202020204" charset="-122"/>
                <a:ea typeface="Arial Unicode MS" panose="020B0604020202020204" charset="-122"/>
                <a:cs typeface="Microsoft New Tai Lue" panose="020B0502040204020203" charset="0"/>
              </a:rPr>
              <a:t> M</a:t>
            </a:r>
            <a:r>
              <a:rPr lang="id-ID" altLang="en-ID" sz="2400" dirty="0">
                <a:latin typeface="Arial Unicode MS" panose="020B0604020202020204" charset="-122"/>
                <a:ea typeface="Arial Unicode MS" panose="020B0604020202020204" charset="-122"/>
                <a:cs typeface="Microsoft New Tai Lue" panose="020B0502040204020203" charset="0"/>
              </a:rPr>
              <a:t>EWUJUDKAN</a:t>
            </a:r>
            <a:r>
              <a:rPr lang="en-ID" altLang="x-none" sz="2400" dirty="0">
                <a:latin typeface="Arial Unicode MS" panose="020B0604020202020204" charset="-122"/>
                <a:ea typeface="Arial Unicode MS" panose="020B0604020202020204" charset="-122"/>
                <a:cs typeface="Microsoft New Tai Lue" panose="020B0502040204020203" charset="0"/>
              </a:rPr>
              <a:t> P</a:t>
            </a:r>
            <a:r>
              <a:rPr lang="id-ID" altLang="en-ID" sz="2400" dirty="0">
                <a:latin typeface="Arial Unicode MS" panose="020B0604020202020204" charset="-122"/>
                <a:ea typeface="Arial Unicode MS" panose="020B0604020202020204" charset="-122"/>
                <a:cs typeface="Microsoft New Tai Lue" panose="020B0502040204020203" charset="0"/>
              </a:rPr>
              <a:t>ENDUDUK</a:t>
            </a:r>
            <a:r>
              <a:rPr lang="en-ID" altLang="x-none" sz="2400" dirty="0">
                <a:latin typeface="Arial Unicode MS" panose="020B0604020202020204" charset="-122"/>
                <a:ea typeface="Arial Unicode MS" panose="020B0604020202020204" charset="-122"/>
                <a:cs typeface="Microsoft New Tai Lue" panose="020B0502040204020203" charset="0"/>
              </a:rPr>
              <a:t> T</a:t>
            </a:r>
            <a:r>
              <a:rPr lang="id-ID" altLang="en-ID" sz="2400" dirty="0">
                <a:latin typeface="Arial Unicode MS" panose="020B0604020202020204" charset="-122"/>
                <a:ea typeface="Arial Unicode MS" panose="020B0604020202020204" charset="-122"/>
                <a:cs typeface="Microsoft New Tai Lue" panose="020B0502040204020203" charset="0"/>
              </a:rPr>
              <a:t>UMBUH</a:t>
            </a:r>
            <a:r>
              <a:rPr lang="en-ID" altLang="x-none" sz="2400" dirty="0">
                <a:latin typeface="Arial Unicode MS" panose="020B0604020202020204" charset="-122"/>
                <a:ea typeface="Arial Unicode MS" panose="020B0604020202020204" charset="-122"/>
                <a:cs typeface="Microsoft New Tai Lue" panose="020B0502040204020203" charset="0"/>
              </a:rPr>
              <a:t> S</a:t>
            </a:r>
            <a:r>
              <a:rPr lang="id-ID" altLang="en-ID" sz="2400" dirty="0">
                <a:latin typeface="Arial Unicode MS" panose="020B0604020202020204" charset="-122"/>
                <a:ea typeface="Arial Unicode MS" panose="020B0604020202020204" charset="-122"/>
                <a:cs typeface="Microsoft New Tai Lue" panose="020B0502040204020203" charset="0"/>
              </a:rPr>
              <a:t>EIMBANG</a:t>
            </a:r>
            <a:r>
              <a:rPr lang="en-ID" altLang="x-none" sz="2400" dirty="0">
                <a:latin typeface="Arial Unicode MS" panose="020B0604020202020204" charset="-122"/>
                <a:ea typeface="Arial Unicode MS" panose="020B0604020202020204" charset="-122"/>
                <a:cs typeface="Microsoft New Tai Lue" panose="020B0502040204020203" charset="0"/>
              </a:rPr>
              <a:t> </a:t>
            </a:r>
            <a:r>
              <a:rPr lang="id-ID" altLang="en-ID" sz="2400" dirty="0">
                <a:latin typeface="Arial Unicode MS" panose="020B0604020202020204" charset="-122"/>
                <a:ea typeface="Arial Unicode MS" panose="020B0604020202020204" charset="-122"/>
                <a:cs typeface="Microsoft New Tai Lue" panose="020B0502040204020203" charset="0"/>
              </a:rPr>
              <a:t>DAN</a:t>
            </a:r>
            <a:r>
              <a:rPr lang="en-ID" altLang="x-none" sz="2400" dirty="0">
                <a:latin typeface="Arial Unicode MS" panose="020B0604020202020204" charset="-122"/>
                <a:ea typeface="Arial Unicode MS" panose="020B0604020202020204" charset="-122"/>
                <a:cs typeface="Microsoft New Tai Lue" panose="020B0502040204020203" charset="0"/>
              </a:rPr>
              <a:t> K</a:t>
            </a:r>
            <a:r>
              <a:rPr lang="id-ID" altLang="en-ID" sz="2400" dirty="0">
                <a:latin typeface="Arial Unicode MS" panose="020B0604020202020204" charset="-122"/>
                <a:ea typeface="Arial Unicode MS" panose="020B0604020202020204" charset="-122"/>
                <a:cs typeface="Microsoft New Tai Lue" panose="020B0502040204020203" charset="0"/>
              </a:rPr>
              <a:t>ELUARGA</a:t>
            </a:r>
            <a:r>
              <a:rPr lang="en-ID" altLang="x-none" sz="2400" dirty="0">
                <a:latin typeface="Arial Unicode MS" panose="020B0604020202020204" charset="-122"/>
                <a:ea typeface="Arial Unicode MS" panose="020B0604020202020204" charset="-122"/>
                <a:cs typeface="Microsoft New Tai Lue" panose="020B0502040204020203" charset="0"/>
              </a:rPr>
              <a:t> B</a:t>
            </a:r>
            <a:r>
              <a:rPr lang="id-ID" altLang="en-ID" sz="2400" dirty="0">
                <a:latin typeface="Arial Unicode MS" panose="020B0604020202020204" charset="-122"/>
                <a:ea typeface="Arial Unicode MS" panose="020B0604020202020204" charset="-122"/>
                <a:cs typeface="Microsoft New Tai Lue" panose="020B0502040204020203" charset="0"/>
              </a:rPr>
              <a:t>ERKUALITAS</a:t>
            </a:r>
            <a:r>
              <a:rPr lang="en-ID" altLang="x-none" sz="2400" dirty="0">
                <a:latin typeface="Arial Unicode MS" panose="020B0604020202020204" charset="-122"/>
                <a:ea typeface="Arial Unicode MS" panose="020B0604020202020204" charset="-122"/>
                <a:cs typeface="Microsoft New Tai Lue" panose="020B0502040204020203" charset="0"/>
              </a:rPr>
              <a:t> </a:t>
            </a:r>
            <a:r>
              <a:rPr lang="id-ID" altLang="en-ID" sz="2400" dirty="0">
                <a:latin typeface="Arial Unicode MS" panose="020B0604020202020204" charset="-122"/>
                <a:ea typeface="Arial Unicode MS" panose="020B0604020202020204" charset="-122"/>
                <a:cs typeface="Microsoft New Tai Lue" panose="020B0502040204020203" charset="0"/>
              </a:rPr>
              <a:t>MELALUI</a:t>
            </a:r>
            <a:r>
              <a:rPr lang="en-ID" altLang="x-none" sz="3200" dirty="0">
                <a:latin typeface="Arial" panose="020B0604020202020204" pitchFamily="34" charset="0"/>
              </a:rPr>
              <a:t> </a:t>
            </a:r>
            <a:r>
              <a:rPr lang="en-ID" altLang="x-none" sz="3200" dirty="0">
                <a:solidFill>
                  <a:srgbClr val="FF0000"/>
                </a:solidFill>
                <a:latin typeface="Arial" panose="020B0604020202020204" pitchFamily="34" charset="0"/>
              </a:rPr>
              <a:t>P</a:t>
            </a:r>
            <a:r>
              <a:rPr lang="id-ID" altLang="en-ID" sz="3200" dirty="0">
                <a:solidFill>
                  <a:srgbClr val="FF0000"/>
                </a:solidFill>
                <a:latin typeface="Arial" panose="020B0604020202020204" pitchFamily="34" charset="0"/>
              </a:rPr>
              <a:t>ENCEGAHAN </a:t>
            </a:r>
            <a:r>
              <a:rPr lang="en-ID" altLang="x-none" sz="3200" dirty="0">
                <a:solidFill>
                  <a:srgbClr val="FF0000"/>
                </a:solidFill>
                <a:latin typeface="Arial" panose="020B0604020202020204" pitchFamily="34" charset="0"/>
              </a:rPr>
              <a:t>P</a:t>
            </a:r>
            <a:r>
              <a:rPr lang="id-ID" altLang="en-ID" sz="3200" dirty="0">
                <a:solidFill>
                  <a:srgbClr val="FF0000"/>
                </a:solidFill>
                <a:latin typeface="Arial" panose="020B0604020202020204" pitchFamily="34" charset="0"/>
              </a:rPr>
              <a:t>ERNIKAHAN</a:t>
            </a:r>
            <a:r>
              <a:rPr lang="en-ID" altLang="x-none" sz="3200" dirty="0">
                <a:solidFill>
                  <a:srgbClr val="FF0000"/>
                </a:solidFill>
                <a:latin typeface="Arial" panose="020B0604020202020204" pitchFamily="34" charset="0"/>
              </a:rPr>
              <a:t> </a:t>
            </a:r>
            <a:r>
              <a:rPr lang="id-ID" altLang="en-ID" sz="3200" dirty="0">
                <a:solidFill>
                  <a:srgbClr val="FF0000"/>
                </a:solidFill>
                <a:latin typeface="Arial" panose="020B0604020202020204" pitchFamily="34" charset="0"/>
              </a:rPr>
              <a:t>ANAK</a:t>
            </a:r>
            <a:endParaRPr lang="id-ID" altLang="en-ID" sz="3200" dirty="0">
              <a:solidFill>
                <a:srgbClr val="FF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48" name="Slide Number Placeholder 4"/>
          <p:cNvSpPr txBox="1">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en-US" sz="1000" dirty="0">
                <a:solidFill>
                  <a:schemeClr val="bg1"/>
                </a:solidFill>
              </a:rPr>
            </a:fld>
            <a:endParaRPr lang="en-US" sz="1000" dirty="0">
              <a:solidFill>
                <a:schemeClr val="bg1"/>
              </a:solidFill>
            </a:endParaRPr>
          </a:p>
        </p:txBody>
      </p:sp>
      <p:pic>
        <p:nvPicPr>
          <p:cNvPr id="20" name="Picture 8"/>
          <p:cNvPicPr>
            <a:picLocks noChangeAspect="1" noChangeArrowheads="1"/>
          </p:cNvPicPr>
          <p:nvPr/>
        </p:nvPicPr>
        <p:blipFill>
          <a:blip r:embed="rId1" cstate="email">
            <a:duotone>
              <a:prstClr val="black"/>
              <a:schemeClr val="accent1">
                <a:tint val="45000"/>
                <a:satMod val="400000"/>
              </a:schemeClr>
            </a:duotone>
          </a:blip>
          <a:srcRect l="38258" t="27023" r="38258" b="16769"/>
          <a:stretch>
            <a:fillRect/>
          </a:stretch>
        </p:blipFill>
        <p:spPr bwMode="auto">
          <a:xfrm>
            <a:off x="2091508" y="2178845"/>
            <a:ext cx="3875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p:cNvSpPr txBox="1"/>
          <p:nvPr/>
        </p:nvSpPr>
        <p:spPr>
          <a:xfrm>
            <a:off x="233363" y="1882775"/>
            <a:ext cx="1846262" cy="757238"/>
          </a:xfrm>
          <a:prstGeom prst="rect">
            <a:avLst/>
          </a:prstGeom>
          <a:noFill/>
          <a:ln w="9525">
            <a:noFill/>
          </a:ln>
        </p:spPr>
        <p:txBody>
          <a:bodyPr>
            <a:spAutoFit/>
          </a:bodyPr>
          <a:p>
            <a:pPr algn="ctr">
              <a:lnSpc>
                <a:spcPct val="90000"/>
              </a:lnSpc>
            </a:pPr>
            <a:r>
              <a:rPr sz="2400" dirty="0">
                <a:latin typeface="Arial" panose="020B0604020202020204" pitchFamily="34" charset="0"/>
              </a:rPr>
              <a:t>Perkawinan Usia Anak</a:t>
            </a:r>
            <a:endParaRPr sz="2400" dirty="0">
              <a:latin typeface="Arial" panose="020B0604020202020204" pitchFamily="34" charset="0"/>
            </a:endParaRPr>
          </a:p>
        </p:txBody>
      </p:sp>
      <p:sp>
        <p:nvSpPr>
          <p:cNvPr id="3" name="Process 2"/>
          <p:cNvSpPr/>
          <p:nvPr/>
        </p:nvSpPr>
        <p:spPr>
          <a:xfrm>
            <a:off x="1565275" y="3838575"/>
            <a:ext cx="1387475" cy="8763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err="1">
                <a:ln>
                  <a:noFill/>
                </a:ln>
                <a:solidFill>
                  <a:srgbClr val="000000"/>
                </a:solidFill>
                <a:effectLst/>
                <a:uLnTx/>
                <a:uFillTx/>
                <a:latin typeface="+mn-lt"/>
                <a:ea typeface="+mn-ea"/>
                <a:cs typeface="+mn-cs"/>
              </a:rPr>
              <a:t>Kehamilan</a:t>
            </a:r>
            <a:r>
              <a:rPr kumimoji="0" lang="en-US" sz="1600" b="0" i="0" u="none" strike="noStrike" kern="1200" cap="none" spc="0" normalizeH="0" baseline="0" noProof="0" dirty="0">
                <a:ln>
                  <a:noFill/>
                </a:ln>
                <a:solidFill>
                  <a:srgbClr val="000000"/>
                </a:solidFill>
                <a:effectLst/>
                <a:uLnTx/>
                <a:uFillTx/>
                <a:latin typeface="+mn-lt"/>
                <a:ea typeface="+mn-ea"/>
                <a:cs typeface="+mn-cs"/>
              </a:rPr>
              <a:t> </a:t>
            </a:r>
            <a:r>
              <a:rPr kumimoji="0" lang="en-US" sz="1600" b="0" i="0" u="none" strike="noStrike" kern="1200" cap="none" spc="0" normalizeH="0" baseline="0" noProof="0" dirty="0" err="1">
                <a:ln>
                  <a:noFill/>
                </a:ln>
                <a:solidFill>
                  <a:srgbClr val="000000"/>
                </a:solidFill>
                <a:effectLst/>
                <a:uLnTx/>
                <a:uFillTx/>
                <a:latin typeface="+mn-lt"/>
                <a:ea typeface="+mn-ea"/>
                <a:cs typeface="+mn-cs"/>
              </a:rPr>
              <a:t>dan</a:t>
            </a:r>
            <a:r>
              <a:rPr kumimoji="0" lang="en-US" sz="1600" b="0" i="0" u="none" strike="noStrike" kern="1200" cap="none" spc="0" normalizeH="0" baseline="0" noProof="0" dirty="0">
                <a:ln>
                  <a:noFill/>
                </a:ln>
                <a:solidFill>
                  <a:srgbClr val="000000"/>
                </a:solidFill>
                <a:effectLst/>
                <a:uLnTx/>
                <a:uFillTx/>
                <a:latin typeface="+mn-lt"/>
                <a:ea typeface="+mn-ea"/>
                <a:cs typeface="+mn-cs"/>
              </a:rPr>
              <a:t> </a:t>
            </a:r>
            <a:r>
              <a:rPr kumimoji="0" lang="en-US" sz="1600" b="0" i="0" u="none" strike="noStrike" kern="1200" cap="none" spc="0" normalizeH="0" baseline="0" noProof="0" dirty="0" err="1">
                <a:ln>
                  <a:noFill/>
                </a:ln>
                <a:solidFill>
                  <a:srgbClr val="000000"/>
                </a:solidFill>
                <a:effectLst/>
                <a:uLnTx/>
                <a:uFillTx/>
                <a:latin typeface="+mn-lt"/>
                <a:ea typeface="+mn-ea"/>
                <a:cs typeface="+mn-cs"/>
              </a:rPr>
              <a:t>Kelahiran</a:t>
            </a:r>
            <a:r>
              <a:rPr kumimoji="0" lang="en-US" sz="1600" b="0" i="0" u="none" strike="noStrike" kern="1200" cap="none" spc="0" normalizeH="0" baseline="0" noProof="0" dirty="0">
                <a:ln>
                  <a:noFill/>
                </a:ln>
                <a:solidFill>
                  <a:srgbClr val="000000"/>
                </a:solidFill>
                <a:effectLst/>
                <a:uLnTx/>
                <a:uFillTx/>
                <a:latin typeface="+mn-lt"/>
                <a:ea typeface="+mn-ea"/>
                <a:cs typeface="+mn-cs"/>
              </a:rPr>
              <a:t> Dini</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cxnSp>
        <p:nvCxnSpPr>
          <p:cNvPr id="6" name="Straight Arrow Connector 5"/>
          <p:cNvCxnSpPr/>
          <p:nvPr/>
        </p:nvCxnSpPr>
        <p:spPr>
          <a:xfrm>
            <a:off x="5181600" y="2773363"/>
            <a:ext cx="381000"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0" name="TextBox 15"/>
          <p:cNvSpPr txBox="1"/>
          <p:nvPr/>
        </p:nvSpPr>
        <p:spPr>
          <a:xfrm>
            <a:off x="244475" y="5410200"/>
            <a:ext cx="3692525" cy="1089025"/>
          </a:xfrm>
          <a:prstGeom prst="rect">
            <a:avLst/>
          </a:prstGeom>
          <a:noFill/>
          <a:ln w="9525">
            <a:noFill/>
          </a:ln>
        </p:spPr>
        <p:txBody>
          <a:bodyPr>
            <a:spAutoFit/>
          </a:bodyPr>
          <a:p>
            <a:pPr algn="ctr">
              <a:lnSpc>
                <a:spcPct val="90000"/>
              </a:lnSpc>
            </a:pPr>
            <a:r>
              <a:rPr sz="2400" dirty="0">
                <a:latin typeface="Arial" panose="020B0604020202020204" pitchFamily="34" charset="0"/>
              </a:rPr>
              <a:t>Resiko tinggi terhadap Kematian</a:t>
            </a:r>
            <a:endParaRPr sz="2400" dirty="0">
              <a:latin typeface="Arial" panose="020B0604020202020204" pitchFamily="34" charset="0"/>
            </a:endParaRPr>
          </a:p>
          <a:p>
            <a:pPr algn="ctr">
              <a:lnSpc>
                <a:spcPct val="90000"/>
              </a:lnSpc>
            </a:pPr>
            <a:r>
              <a:rPr sz="2400" dirty="0">
                <a:latin typeface="Arial" panose="020B0604020202020204" pitchFamily="34" charset="0"/>
              </a:rPr>
              <a:t>(Ibu dan Bayi)</a:t>
            </a:r>
            <a:endParaRPr sz="2400" dirty="0">
              <a:latin typeface="Arial" panose="020B0604020202020204" pitchFamily="34" charset="0"/>
            </a:endParaRPr>
          </a:p>
        </p:txBody>
      </p:sp>
      <p:cxnSp>
        <p:nvCxnSpPr>
          <p:cNvPr id="24" name="Straight Arrow Connector 23"/>
          <p:cNvCxnSpPr/>
          <p:nvPr/>
        </p:nvCxnSpPr>
        <p:spPr>
          <a:xfrm>
            <a:off x="2259013" y="3282950"/>
            <a:ext cx="0" cy="43815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Process 24"/>
          <p:cNvSpPr/>
          <p:nvPr/>
        </p:nvSpPr>
        <p:spPr>
          <a:xfrm>
            <a:off x="3276600" y="2328863"/>
            <a:ext cx="1701800" cy="876300"/>
          </a:xfrm>
          <a:prstGeom prst="flowChartProcess">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err="1">
                <a:ln>
                  <a:noFill/>
                </a:ln>
                <a:solidFill>
                  <a:srgbClr val="000000"/>
                </a:solidFill>
                <a:effectLst/>
                <a:uLnTx/>
                <a:uFillTx/>
                <a:latin typeface="+mn-lt"/>
                <a:ea typeface="+mn-ea"/>
                <a:cs typeface="+mn-cs"/>
              </a:rPr>
              <a:t>Menghentikan</a:t>
            </a:r>
            <a:r>
              <a:rPr kumimoji="0" lang="en-US" sz="1600" b="0" i="0" u="none" strike="noStrike" kern="1200" cap="none" spc="0" normalizeH="0" baseline="0" noProof="0" dirty="0">
                <a:ln>
                  <a:noFill/>
                </a:ln>
                <a:solidFill>
                  <a:srgbClr val="000000"/>
                </a:solidFill>
                <a:effectLst/>
                <a:uLnTx/>
                <a:uFillTx/>
                <a:latin typeface="+mn-lt"/>
                <a:ea typeface="+mn-ea"/>
                <a:cs typeface="+mn-cs"/>
              </a:rPr>
              <a:t> </a:t>
            </a:r>
            <a:r>
              <a:rPr kumimoji="0" lang="en-US" sz="1600" b="0" i="0" u="none" strike="noStrike" kern="1200" cap="none" spc="0" normalizeH="0" baseline="0" noProof="0" dirty="0" err="1">
                <a:ln>
                  <a:noFill/>
                </a:ln>
                <a:solidFill>
                  <a:srgbClr val="000000"/>
                </a:solidFill>
                <a:effectLst/>
                <a:uLnTx/>
                <a:uFillTx/>
                <a:latin typeface="+mn-lt"/>
                <a:ea typeface="+mn-ea"/>
                <a:cs typeface="+mn-cs"/>
              </a:rPr>
              <a:t>Pendidikan</a:t>
            </a: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cxnSp>
        <p:nvCxnSpPr>
          <p:cNvPr id="26" name="Straight Arrow Connector 25"/>
          <p:cNvCxnSpPr/>
          <p:nvPr/>
        </p:nvCxnSpPr>
        <p:spPr>
          <a:xfrm>
            <a:off x="2259013" y="4857750"/>
            <a:ext cx="0" cy="43815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4" name="TextBox 28"/>
          <p:cNvSpPr txBox="1"/>
          <p:nvPr/>
        </p:nvSpPr>
        <p:spPr>
          <a:xfrm>
            <a:off x="5340350" y="2446338"/>
            <a:ext cx="1433513" cy="647700"/>
          </a:xfrm>
          <a:prstGeom prst="rect">
            <a:avLst/>
          </a:prstGeom>
          <a:noFill/>
          <a:ln w="9525">
            <a:noFill/>
          </a:ln>
        </p:spPr>
        <p:txBody>
          <a:bodyPr>
            <a:spAutoFit/>
          </a:bodyPr>
          <a:p>
            <a:pPr algn="ctr">
              <a:lnSpc>
                <a:spcPct val="90000"/>
              </a:lnSpc>
            </a:pPr>
            <a:r>
              <a:rPr sz="2000" dirty="0">
                <a:latin typeface="Arial" panose="020B0604020202020204" pitchFamily="34" charset="0"/>
              </a:rPr>
              <a:t>Keahlian Rendah</a:t>
            </a:r>
            <a:endParaRPr sz="2000" dirty="0">
              <a:latin typeface="Arial" panose="020B0604020202020204" pitchFamily="34" charset="0"/>
            </a:endParaRPr>
          </a:p>
        </p:txBody>
      </p:sp>
      <p:cxnSp>
        <p:nvCxnSpPr>
          <p:cNvPr id="30" name="Straight Arrow Connector 29"/>
          <p:cNvCxnSpPr/>
          <p:nvPr/>
        </p:nvCxnSpPr>
        <p:spPr>
          <a:xfrm flipV="1">
            <a:off x="6694488" y="2640013"/>
            <a:ext cx="544513" cy="6508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6" name="TextBox 32"/>
          <p:cNvSpPr txBox="1"/>
          <p:nvPr/>
        </p:nvSpPr>
        <p:spPr>
          <a:xfrm>
            <a:off x="7129463" y="1924050"/>
            <a:ext cx="1889125" cy="590550"/>
          </a:xfrm>
          <a:prstGeom prst="rect">
            <a:avLst/>
          </a:prstGeom>
          <a:noFill/>
          <a:ln w="9525">
            <a:noFill/>
          </a:ln>
        </p:spPr>
        <p:txBody>
          <a:bodyPr>
            <a:spAutoFit/>
          </a:bodyPr>
          <a:p>
            <a:pPr algn="ctr">
              <a:lnSpc>
                <a:spcPct val="90000"/>
              </a:lnSpc>
            </a:pPr>
            <a:r>
              <a:rPr dirty="0">
                <a:latin typeface="Arial" panose="020B0604020202020204" pitchFamily="34" charset="0"/>
              </a:rPr>
              <a:t>Daya Saing Dunia Kerja Rendah</a:t>
            </a:r>
            <a:endParaRPr dirty="0">
              <a:latin typeface="Arial" panose="020B0604020202020204" pitchFamily="34" charset="0"/>
            </a:endParaRPr>
          </a:p>
        </p:txBody>
      </p:sp>
      <p:sp>
        <p:nvSpPr>
          <p:cNvPr id="13327" name="TextBox 33"/>
          <p:cNvSpPr txBox="1"/>
          <p:nvPr/>
        </p:nvSpPr>
        <p:spPr>
          <a:xfrm>
            <a:off x="6978650" y="4170363"/>
            <a:ext cx="1958975" cy="1089025"/>
          </a:xfrm>
          <a:prstGeom prst="rect">
            <a:avLst/>
          </a:prstGeom>
          <a:noFill/>
          <a:ln w="9525">
            <a:noFill/>
          </a:ln>
        </p:spPr>
        <p:txBody>
          <a:bodyPr>
            <a:spAutoFit/>
          </a:bodyPr>
          <a:p>
            <a:pPr algn="ctr">
              <a:lnSpc>
                <a:spcPct val="90000"/>
              </a:lnSpc>
            </a:pPr>
            <a:r>
              <a:rPr sz="2400" dirty="0">
                <a:latin typeface="Arial" panose="020B0604020202020204" pitchFamily="34" charset="0"/>
              </a:rPr>
              <a:t>Resiko tinggi terhadap </a:t>
            </a:r>
            <a:r>
              <a:rPr sz="2400" b="1" u="sng" dirty="0">
                <a:latin typeface="Arial" panose="020B0604020202020204" pitchFamily="34" charset="0"/>
              </a:rPr>
              <a:t>kemiskinan</a:t>
            </a:r>
            <a:endParaRPr sz="2400" b="1" u="sng" dirty="0">
              <a:latin typeface="Arial" panose="020B0604020202020204" pitchFamily="34" charset="0"/>
            </a:endParaRPr>
          </a:p>
        </p:txBody>
      </p:sp>
      <p:cxnSp>
        <p:nvCxnSpPr>
          <p:cNvPr id="35" name="Straight Arrow Connector 34"/>
          <p:cNvCxnSpPr/>
          <p:nvPr/>
        </p:nvCxnSpPr>
        <p:spPr>
          <a:xfrm>
            <a:off x="8074025" y="2773363"/>
            <a:ext cx="0" cy="3683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565275" y="3205163"/>
            <a:ext cx="5851525" cy="1652588"/>
          </a:xfrm>
          <a:prstGeom prst="straightConnector1">
            <a:avLst/>
          </a:prstGeom>
          <a:ln w="28575" cmpd="sng">
            <a:solidFill>
              <a:schemeClr val="accent6"/>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94363" y="3502025"/>
            <a:ext cx="0" cy="1793875"/>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1" name="TextBox 20"/>
          <p:cNvSpPr txBox="1"/>
          <p:nvPr/>
        </p:nvSpPr>
        <p:spPr>
          <a:xfrm>
            <a:off x="3849688" y="5410200"/>
            <a:ext cx="3690937" cy="1089025"/>
          </a:xfrm>
          <a:prstGeom prst="rect">
            <a:avLst/>
          </a:prstGeom>
          <a:noFill/>
          <a:ln w="9525">
            <a:noFill/>
          </a:ln>
        </p:spPr>
        <p:txBody>
          <a:bodyPr>
            <a:spAutoFit/>
          </a:bodyPr>
          <a:p>
            <a:pPr algn="ctr">
              <a:lnSpc>
                <a:spcPct val="90000"/>
              </a:lnSpc>
            </a:pPr>
            <a:r>
              <a:rPr sz="2400" dirty="0">
                <a:latin typeface="Arial" panose="020B0604020202020204" pitchFamily="34" charset="0"/>
              </a:rPr>
              <a:t>Kerentanan terhadap kekerasan dalam rumah tangga</a:t>
            </a:r>
            <a:endParaRPr sz="2400" dirty="0">
              <a:latin typeface="Arial" panose="020B0604020202020204" pitchFamily="34" charset="0"/>
            </a:endParaRPr>
          </a:p>
        </p:txBody>
      </p:sp>
      <p:cxnSp>
        <p:nvCxnSpPr>
          <p:cNvPr id="27" name="Straight Arrow Connector 26"/>
          <p:cNvCxnSpPr/>
          <p:nvPr/>
        </p:nvCxnSpPr>
        <p:spPr>
          <a:xfrm flipV="1">
            <a:off x="2698750" y="2908300"/>
            <a:ext cx="577850" cy="17463"/>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3" name="TextBox 28"/>
          <p:cNvSpPr txBox="1"/>
          <p:nvPr/>
        </p:nvSpPr>
        <p:spPr>
          <a:xfrm>
            <a:off x="7486650" y="3192463"/>
            <a:ext cx="1433513" cy="646112"/>
          </a:xfrm>
          <a:prstGeom prst="rect">
            <a:avLst/>
          </a:prstGeom>
          <a:noFill/>
          <a:ln w="9525">
            <a:noFill/>
          </a:ln>
        </p:spPr>
        <p:txBody>
          <a:bodyPr>
            <a:spAutoFit/>
          </a:bodyPr>
          <a:p>
            <a:pPr algn="ctr">
              <a:lnSpc>
                <a:spcPct val="90000"/>
              </a:lnSpc>
            </a:pPr>
            <a:r>
              <a:rPr sz="2000" dirty="0">
                <a:latin typeface="Arial" panose="020B0604020202020204" pitchFamily="34" charset="0"/>
              </a:rPr>
              <a:t>Upah Rendah</a:t>
            </a:r>
            <a:endParaRPr sz="2000" dirty="0">
              <a:latin typeface="Arial" panose="020B0604020202020204" pitchFamily="34" charset="0"/>
            </a:endParaRPr>
          </a:p>
        </p:txBody>
      </p:sp>
      <p:cxnSp>
        <p:nvCxnSpPr>
          <p:cNvPr id="38" name="Straight Arrow Connector 37"/>
          <p:cNvCxnSpPr/>
          <p:nvPr/>
        </p:nvCxnSpPr>
        <p:spPr>
          <a:xfrm>
            <a:off x="8074025" y="3811588"/>
            <a:ext cx="0" cy="43815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0" y="0"/>
            <a:ext cx="9144000" cy="67468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graphicFrame>
        <p:nvGraphicFramePr>
          <p:cNvPr id="15363" name="Object 4"/>
          <p:cNvGraphicFramePr>
            <a:graphicFrameLocks noChangeAspect="1"/>
          </p:cNvGraphicFramePr>
          <p:nvPr/>
        </p:nvGraphicFramePr>
        <p:xfrm>
          <a:off x="2022475" y="549275"/>
          <a:ext cx="5099050" cy="7615238"/>
        </p:xfrm>
        <a:graphic>
          <a:graphicData uri="http://schemas.openxmlformats.org/presentationml/2006/ole">
            <mc:AlternateContent xmlns:mc="http://schemas.openxmlformats.org/markup-compatibility/2006">
              <mc:Choice xmlns:v="urn:schemas-microsoft-com:vml" Requires="v">
                <p:oleObj spid="_x0000_s3078" name="" r:id="rId1" imgW="3682365" imgH="4123055" progId="CorelDraw.Graphic.17">
                  <p:embed/>
                </p:oleObj>
              </mc:Choice>
              <mc:Fallback>
                <p:oleObj name="" r:id="rId1" imgW="3682365" imgH="4123055" progId="CorelDraw.Graphic.17">
                  <p:embed/>
                  <p:pic>
                    <p:nvPicPr>
                      <p:cNvPr id="0" name="Picture 3077"/>
                      <p:cNvPicPr/>
                      <p:nvPr/>
                    </p:nvPicPr>
                    <p:blipFill>
                      <a:blip r:embed="rId2"/>
                      <a:stretch>
                        <a:fillRect/>
                      </a:stretch>
                    </p:blipFill>
                    <p:spPr>
                      <a:xfrm>
                        <a:off x="2022475" y="549275"/>
                        <a:ext cx="5099050" cy="7615238"/>
                      </a:xfrm>
                      <a:prstGeom prst="rect">
                        <a:avLst/>
                      </a:prstGeom>
                      <a:noFill/>
                      <a:ln w="38100">
                        <a:noFill/>
                        <a:miter/>
                      </a:ln>
                    </p:spPr>
                  </p:pic>
                </p:oleObj>
              </mc:Fallback>
            </mc:AlternateContent>
          </a:graphicData>
        </a:graphic>
      </p:graphicFrame>
      <p:sp>
        <p:nvSpPr>
          <p:cNvPr id="15364" name="TextBox 6"/>
          <p:cNvSpPr txBox="1"/>
          <p:nvPr/>
        </p:nvSpPr>
        <p:spPr>
          <a:xfrm>
            <a:off x="1619250" y="1125538"/>
            <a:ext cx="5353050" cy="2554287"/>
          </a:xfrm>
          <a:prstGeom prst="rect">
            <a:avLst/>
          </a:prstGeom>
          <a:noFill/>
          <a:ln w="9525">
            <a:noFill/>
          </a:ln>
        </p:spPr>
        <p:txBody>
          <a:bodyPr>
            <a:spAutoFit/>
          </a:bodyPr>
          <a:p>
            <a:pPr algn="ctr" eaLnBrk="1" hangingPunct="1"/>
            <a:r>
              <a:rPr sz="6000" b="1" dirty="0">
                <a:solidFill>
                  <a:schemeClr val="bg1"/>
                </a:solidFill>
                <a:latin typeface="a song for jennifer"/>
              </a:rPr>
              <a:t> </a:t>
            </a:r>
            <a:r>
              <a:rPr sz="8000" b="1" dirty="0">
                <a:solidFill>
                  <a:schemeClr val="bg1"/>
                </a:solidFill>
                <a:latin typeface="a song for jennifer"/>
              </a:rPr>
              <a:t>Kondisi Anak</a:t>
            </a:r>
            <a:endParaRPr sz="8000" b="1" dirty="0">
              <a:solidFill>
                <a:schemeClr val="bg1"/>
              </a:solidFill>
              <a:latin typeface="a song for jennifer"/>
            </a:endParaRPr>
          </a:p>
        </p:txBody>
      </p:sp>
      <p:graphicFrame>
        <p:nvGraphicFramePr>
          <p:cNvPr id="15365" name="Object 7"/>
          <p:cNvGraphicFramePr>
            <a:graphicFrameLocks noChangeAspect="1"/>
          </p:cNvGraphicFramePr>
          <p:nvPr/>
        </p:nvGraphicFramePr>
        <p:xfrm>
          <a:off x="5867400" y="2649538"/>
          <a:ext cx="2906713" cy="3748087"/>
        </p:xfrm>
        <a:graphic>
          <a:graphicData uri="http://schemas.openxmlformats.org/presentationml/2006/ole">
            <mc:AlternateContent xmlns:mc="http://schemas.openxmlformats.org/markup-compatibility/2006">
              <mc:Choice xmlns:v="urn:schemas-microsoft-com:vml" Requires="v">
                <p:oleObj spid="_x0000_s3079" name="" r:id="rId3" imgW="930910" imgH="906145" progId="CorelDraw.Graphic.17">
                  <p:embed/>
                </p:oleObj>
              </mc:Choice>
              <mc:Fallback>
                <p:oleObj name="" r:id="rId3" imgW="930910" imgH="906145" progId="CorelDraw.Graphic.17">
                  <p:embed/>
                  <p:pic>
                    <p:nvPicPr>
                      <p:cNvPr id="0" name="Picture 3078"/>
                      <p:cNvPicPr/>
                      <p:nvPr/>
                    </p:nvPicPr>
                    <p:blipFill>
                      <a:blip r:embed="rId4"/>
                      <a:stretch>
                        <a:fillRect/>
                      </a:stretch>
                    </p:blipFill>
                    <p:spPr>
                      <a:xfrm>
                        <a:off x="5867400" y="2649538"/>
                        <a:ext cx="2906713" cy="3748087"/>
                      </a:xfrm>
                      <a:prstGeom prst="rect">
                        <a:avLst/>
                      </a:prstGeom>
                      <a:noFill/>
                      <a:ln w="38100">
                        <a:noFill/>
                        <a:miter/>
                      </a:ln>
                    </p:spPr>
                  </p:pic>
                </p:oleObj>
              </mc:Fallback>
            </mc:AlternateContent>
          </a:graphicData>
        </a:graphic>
      </p:graphicFrame>
      <p:pic>
        <p:nvPicPr>
          <p:cNvPr id="15366" name="Picture 3"/>
          <p:cNvPicPr>
            <a:picLocks noChangeAspect="1"/>
          </p:cNvPicPr>
          <p:nvPr/>
        </p:nvPicPr>
        <p:blipFill>
          <a:blip r:embed="rId5"/>
          <a:stretch>
            <a:fillRect/>
          </a:stretch>
        </p:blipFill>
        <p:spPr>
          <a:xfrm>
            <a:off x="527050" y="2401888"/>
            <a:ext cx="2517775" cy="3995737"/>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338" name="Content Placeholder 4"/>
          <p:cNvGraphicFramePr>
            <a:graphicFrameLocks noGrp="1"/>
          </p:cNvGraphicFramePr>
          <p:nvPr>
            <p:ph idx="1"/>
          </p:nvPr>
        </p:nvGraphicFramePr>
        <p:xfrm>
          <a:off x="228600" y="152400"/>
          <a:ext cx="4493895" cy="3128010"/>
        </p:xfrm>
        <a:graphic>
          <a:graphicData uri="http://schemas.openxmlformats.org/presentationml/2006/ole">
            <mc:AlternateContent xmlns:mc="http://schemas.openxmlformats.org/markup-compatibility/2006">
              <mc:Choice xmlns:v="urn:schemas-microsoft-com:vml" Requires="v">
                <p:oleObj spid="_x0000_s3076" name="" r:id="rId1" imgW="4072255" imgH="3858895" progId="Excel.Chart.8">
                  <p:embed/>
                </p:oleObj>
              </mc:Choice>
              <mc:Fallback>
                <p:oleObj name="" r:id="rId1" imgW="4072255" imgH="3858895" progId="Excel.Chart.8">
                  <p:embed/>
                  <p:pic>
                    <p:nvPicPr>
                      <p:cNvPr id="0" name="Picture 3075"/>
                      <p:cNvPicPr/>
                      <p:nvPr/>
                    </p:nvPicPr>
                    <p:blipFill>
                      <a:blip r:embed="rId2"/>
                      <a:srcRect/>
                      <a:stretch>
                        <a:fillRect/>
                      </a:stretch>
                    </p:blipFill>
                    <p:spPr>
                      <a:xfrm>
                        <a:off x="228600" y="152400"/>
                        <a:ext cx="4493895" cy="3128010"/>
                      </a:xfrm>
                      <a:prstGeom prst="rect">
                        <a:avLst/>
                      </a:prstGeom>
                      <a:noFill/>
                      <a:ln w="38100">
                        <a:miter/>
                      </a:ln>
                    </p:spPr>
                  </p:pic>
                </p:oleObj>
              </mc:Fallback>
            </mc:AlternateContent>
          </a:graphicData>
        </a:graphic>
      </p:graphicFrame>
      <p:sp>
        <p:nvSpPr>
          <p:cNvPr id="23554" name="Title 5"/>
          <p:cNvSpPr>
            <a:spLocks noGrp="1"/>
          </p:cNvSpPr>
          <p:nvPr>
            <p:ph type="title"/>
          </p:nvPr>
        </p:nvSpPr>
        <p:spPr>
          <a:xfrm>
            <a:off x="6400800" y="457200"/>
            <a:ext cx="2209800" cy="5715000"/>
          </a:xfrm>
          <a:noFill/>
          <a:ln>
            <a:noFill/>
          </a:ln>
          <a:effectLst/>
          <a:scene3d>
            <a:camera prst="orthographicFront"/>
            <a:lightRig rig="balanced" dir="t"/>
          </a:scene3d>
          <a:sp3d prstMaterial="plastic"/>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DATA </a:t>
            </a:r>
            <a:br>
              <a:rPr kumimoji="0" lang="en-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en-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TAHUN 2018</a:t>
            </a:r>
            <a:br>
              <a:rPr kumimoji="0" lang="en-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en-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KABUPATEN WONOSOBO</a:t>
            </a:r>
            <a:endParaRPr kumimoji="0" lang="en-US"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endParaRPr>
          </a:p>
        </p:txBody>
      </p:sp>
      <p:sp>
        <p:nvSpPr>
          <p:cNvPr id="23556" name="Slide Number Placeholder 3"/>
          <p:cNvSpPr txBox="1">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id-ID" altLang="x-none" sz="1000" dirty="0">
                <a:solidFill>
                  <a:schemeClr val="bg1"/>
                </a:solidFill>
              </a:rPr>
            </a:fld>
            <a:endParaRPr lang="id-ID" altLang="x-none" sz="1000" dirty="0">
              <a:solidFill>
                <a:schemeClr val="bg1"/>
              </a:solidFill>
            </a:endParaRPr>
          </a:p>
        </p:txBody>
      </p:sp>
      <p:graphicFrame>
        <p:nvGraphicFramePr>
          <p:cNvPr id="14341" name="Content Placeholder 3"/>
          <p:cNvGraphicFramePr>
            <a:graphicFrameLocks noGrp="1"/>
          </p:cNvGraphicFramePr>
          <p:nvPr>
            <p:ph sz="half" idx="1"/>
          </p:nvPr>
        </p:nvGraphicFramePr>
        <p:xfrm>
          <a:off x="1066800" y="3505200"/>
          <a:ext cx="5090795" cy="2971800"/>
        </p:xfrm>
        <a:graphic>
          <a:graphicData uri="http://schemas.openxmlformats.org/presentationml/2006/ole">
            <mc:AlternateContent xmlns:mc="http://schemas.openxmlformats.org/markup-compatibility/2006">
              <mc:Choice xmlns:v="urn:schemas-microsoft-com:vml" Requires="v">
                <p:oleObj spid="_x0000_s3077" name="" r:id="rId3" imgW="3992880" imgH="3858895" progId="Excel.Chart.8">
                  <p:embed/>
                </p:oleObj>
              </mc:Choice>
              <mc:Fallback>
                <p:oleObj name="" r:id="rId3" imgW="3992880" imgH="3858895" progId="Excel.Chart.8">
                  <p:embed/>
                  <p:pic>
                    <p:nvPicPr>
                      <p:cNvPr id="0" name="Picture 3076"/>
                      <p:cNvPicPr/>
                      <p:nvPr/>
                    </p:nvPicPr>
                    <p:blipFill>
                      <a:blip r:embed="rId4"/>
                      <a:srcRect/>
                      <a:stretch>
                        <a:fillRect/>
                      </a:stretch>
                    </p:blipFill>
                    <p:spPr>
                      <a:xfrm>
                        <a:off x="1066800" y="3505200"/>
                        <a:ext cx="5090795" cy="2971800"/>
                      </a:xfrm>
                      <a:prstGeom prst="rect">
                        <a:avLst/>
                      </a:prstGeom>
                      <a:noFill/>
                      <a:ln w="38100">
                        <a:miter/>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sz="quarter" idx="3"/>
          </p:nvPr>
        </p:nvSpPr>
        <p:spPr>
          <a:xfrm>
            <a:off x="406400" y="5141595"/>
            <a:ext cx="4637405" cy="410845"/>
          </a:xfrm>
          <a:ln w="6350"/>
        </p:spPr>
        <p:style>
          <a:lnRef idx="2">
            <a:schemeClr val="accent4"/>
          </a:lnRef>
          <a:fillRef idx="1">
            <a:schemeClr val="lt1"/>
          </a:fillRef>
          <a:effectRef idx="0">
            <a:schemeClr val="accent4"/>
          </a:effectRef>
          <a:fontRef idx="minor">
            <a:schemeClr val="dk1"/>
          </a:fontRef>
        </p:style>
        <p:txBody>
          <a:bodyPr/>
          <a:p>
            <a:r>
              <a:rPr lang="id-ID" altLang="en-US"/>
              <a:t>DATA KEMENAG TAHUN 2018</a:t>
            </a:r>
            <a:endParaRPr lang="id-ID" altLang="en-US"/>
          </a:p>
        </p:txBody>
      </p:sp>
      <p:graphicFrame>
        <p:nvGraphicFramePr>
          <p:cNvPr id="5" name="Content Placeholder 4"/>
          <p:cNvGraphicFramePr/>
          <p:nvPr>
            <p:ph sz="quarter" idx="4"/>
          </p:nvPr>
        </p:nvGraphicFramePr>
        <p:xfrm>
          <a:off x="406400" y="834390"/>
          <a:ext cx="4638040" cy="4537710"/>
        </p:xfrm>
        <a:graphic>
          <a:graphicData uri="http://schemas.openxmlformats.org/drawingml/2006/table">
            <a:tbl>
              <a:tblPr firstRow="1" bandRow="1">
                <a:tableStyleId>{5C22544A-7EE6-4342-B048-85BDC9FD1C3A}</a:tableStyleId>
              </a:tblPr>
              <a:tblGrid>
                <a:gridCol w="2694940"/>
                <a:gridCol w="940435"/>
                <a:gridCol w="1002665"/>
              </a:tblGrid>
              <a:tr h="666115">
                <a:tc>
                  <a:txBody>
                    <a:bodyPr/>
                    <a:p>
                      <a:pPr algn="ctr">
                        <a:buNone/>
                      </a:pPr>
                      <a:r>
                        <a:rPr lang="id-ID" altLang="en-US">
                          <a:solidFill>
                            <a:schemeClr val="tx1"/>
                          </a:solidFill>
                        </a:rPr>
                        <a:t>Data perkawinan di Wonosobo tahun 2018</a:t>
                      </a:r>
                      <a:endParaRPr lang="id-ID"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47000"/>
                        <a:alphaModFix amt="47000"/>
                      </a:blip>
                      <a:tile tx="0" ty="0" sx="100000" sy="100000" flip="none" algn="tl"/>
                    </a:blipFill>
                  </a:tcPr>
                </a:tc>
                <a:tc>
                  <a:txBody>
                    <a:bodyPr/>
                    <a:p>
                      <a:pPr algn="ctr">
                        <a:buNone/>
                      </a:pPr>
                      <a:r>
                        <a:rPr lang="id-ID" altLang="en-US">
                          <a:solidFill>
                            <a:schemeClr val="tx1"/>
                          </a:solidFill>
                        </a:rPr>
                        <a:t>Jumlah</a:t>
                      </a:r>
                      <a:endParaRPr lang="id-ID"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47000"/>
                        <a:alphaModFix amt="47000"/>
                      </a:blip>
                      <a:tile tx="0" ty="0" sx="100000" sy="100000" flip="none" algn="tl"/>
                    </a:blipFill>
                  </a:tcPr>
                </a:tc>
                <a:tc>
                  <a:txBody>
                    <a:bodyPr/>
                    <a:p>
                      <a:pPr algn="ctr">
                        <a:buNone/>
                      </a:pPr>
                      <a:r>
                        <a:rPr lang="id-ID" altLang="en-US">
                          <a:solidFill>
                            <a:schemeClr val="tx1"/>
                          </a:solidFill>
                        </a:rPr>
                        <a:t>%</a:t>
                      </a:r>
                      <a:endParaRPr lang="id-ID"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47000"/>
                        <a:alphaModFix amt="47000"/>
                      </a:blip>
                      <a:tile tx="0" ty="0" sx="100000" sy="100000" flip="none" algn="tl"/>
                    </a:blipFill>
                  </a:tcPr>
                </a:tc>
              </a:tr>
              <a:tr h="513080">
                <a:tc>
                  <a:txBody>
                    <a:bodyPr/>
                    <a:p>
                      <a:pPr>
                        <a:buNone/>
                      </a:pPr>
                      <a:r>
                        <a:rPr lang="id-ID" altLang="en-US"/>
                        <a:t>Jumlah Pernikahan</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blipFill>
                      <a:blip r:embed="rId1">
                        <a:alphaModFix amt="47000"/>
                        <a:alphaModFix amt="16000"/>
                      </a:blip>
                      <a:tile tx="0" ty="0" sx="100000" sy="100000" flip="none" algn="tl"/>
                    </a:blipFill>
                  </a:tcPr>
                </a:tc>
                <a:tc>
                  <a:txBody>
                    <a:bodyPr/>
                    <a:p>
                      <a:pPr algn="ctr">
                        <a:buNone/>
                      </a:pPr>
                      <a:r>
                        <a:rPr lang="id-ID" altLang="en-US"/>
                        <a:t>6645</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c>
                  <a:txBody>
                    <a:bodyPr/>
                    <a:p>
                      <a:pPr algn="ctr">
                        <a:buNone/>
                      </a:pP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r>
              <a:tr h="898525">
                <a:tc>
                  <a:txBody>
                    <a:bodyPr/>
                    <a:p>
                      <a:pPr>
                        <a:buNone/>
                      </a:pPr>
                      <a:r>
                        <a:rPr lang="id-ID" altLang="en-US"/>
                        <a:t>Jumlah catin Perempuan hamil</a:t>
                      </a:r>
                      <a:endParaRPr lang="id-ID"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blipFill>
                      <a:blip r:embed="rId1">
                        <a:alphaModFix amt="47000"/>
                        <a:alphaModFix amt="16000"/>
                      </a:blip>
                      <a:tile tx="0" ty="0" sx="100000" sy="100000" flip="none" algn="tl"/>
                    </a:blipFill>
                  </a:tcPr>
                </a:tc>
                <a:tc>
                  <a:txBody>
                    <a:bodyPr/>
                    <a:p>
                      <a:pPr algn="ctr">
                        <a:buNone/>
                      </a:pPr>
                      <a:r>
                        <a:rPr lang="id-ID" altLang="en-US"/>
                        <a:t>306</a:t>
                      </a:r>
                      <a:endParaRPr lang="id-ID" altLang="en-US"/>
                    </a:p>
                  </a:txBody>
                  <a:tcP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c>
                  <a:txBody>
                    <a:bodyPr/>
                    <a:p>
                      <a:pPr algn="ctr">
                        <a:buNone/>
                      </a:pPr>
                      <a:r>
                        <a:rPr lang="id-ID" altLang="en-US"/>
                        <a:t>4,6 %</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47000"/>
                        <a:alphaModFix amt="16000"/>
                      </a:blip>
                      <a:tile tx="0" ty="0" sx="100000" sy="100000" flip="none" algn="tl"/>
                    </a:blipFill>
                  </a:tcPr>
                </a:tc>
              </a:tr>
              <a:tr h="513715">
                <a:tc>
                  <a:txBody>
                    <a:bodyPr/>
                    <a:p>
                      <a:pPr>
                        <a:buNone/>
                      </a:pPr>
                      <a:r>
                        <a:rPr lang="id-ID" altLang="en-US"/>
                        <a:t>Jumlah nikah dispensasi</a:t>
                      </a:r>
                      <a:endParaRPr lang="id-ID" altLang="en-US"/>
                    </a:p>
                  </a:txBody>
                  <a:tcPr>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c>
                  <a:txBody>
                    <a:bodyPr/>
                    <a:p>
                      <a:pPr algn="ctr">
                        <a:buNone/>
                      </a:pPr>
                      <a:r>
                        <a:rPr lang="id-ID" altLang="en-US"/>
                        <a:t>124</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c>
                  <a:txBody>
                    <a:bodyPr/>
                    <a:p>
                      <a:pPr algn="ctr">
                        <a:buNone/>
                      </a:pPr>
                      <a:r>
                        <a:rPr lang="id-ID" altLang="en-US"/>
                        <a:t>1,9 %</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r>
              <a:tr h="640080">
                <a:tc>
                  <a:txBody>
                    <a:bodyPr/>
                    <a:p>
                      <a:pPr>
                        <a:buNone/>
                      </a:pPr>
                      <a:r>
                        <a:rPr lang="id-ID" altLang="en-US"/>
                        <a:t>- Catin laki-laki</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c>
                  <a:txBody>
                    <a:bodyPr/>
                    <a:p>
                      <a:pPr algn="ctr">
                        <a:buNone/>
                      </a:pPr>
                      <a:r>
                        <a:rPr lang="id-ID" altLang="en-US"/>
                        <a:t> 83</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47000"/>
                        <a:alphaModFix amt="16000"/>
                      </a:blip>
                      <a:tile tx="0" ty="0" sx="100000" sy="100000" flip="none" algn="tl"/>
                    </a:blipFill>
                  </a:tcPr>
                </a:tc>
                <a:tc>
                  <a:txBody>
                    <a:bodyPr/>
                    <a:p>
                      <a:pPr algn="ctr">
                        <a:buNone/>
                      </a:pPr>
                      <a:r>
                        <a:rPr lang="id-ID" altLang="en-US"/>
                        <a:t>67 %</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r>
              <a:tr h="640080">
                <a:tc>
                  <a:txBody>
                    <a:bodyPr/>
                    <a:p>
                      <a:pPr>
                        <a:buNone/>
                      </a:pPr>
                      <a:r>
                        <a:rPr lang="id-ID" altLang="en-US"/>
                        <a:t>- Catin perempuan</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c>
                  <a:txBody>
                    <a:bodyPr/>
                    <a:p>
                      <a:pPr algn="ctr">
                        <a:buNone/>
                      </a:pPr>
                      <a:r>
                        <a:rPr lang="id-ID" altLang="en-US"/>
                        <a:t> 41</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47000"/>
                        <a:alphaModFix amt="16000"/>
                      </a:blip>
                      <a:tile tx="0" ty="0" sx="100000" sy="100000" flip="none" algn="tl"/>
                    </a:blipFill>
                  </a:tcPr>
                </a:tc>
                <a:tc>
                  <a:txBody>
                    <a:bodyPr/>
                    <a:p>
                      <a:pPr algn="ctr">
                        <a:buNone/>
                      </a:pPr>
                      <a:r>
                        <a:rPr lang="id-ID" altLang="en-US"/>
                        <a:t>33 %</a:t>
                      </a:r>
                      <a:endParaRPr lang="id-ID"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1">
                        <a:alphaModFix amt="16000"/>
                        <a:alphaModFix amt="47000"/>
                      </a:blip>
                      <a:tile tx="0" ty="0" sx="100000" sy="100000" flip="none" algn="tl"/>
                    </a:blipFill>
                  </a:tcPr>
                </a:tc>
              </a:tr>
            </a:tbl>
          </a:graphicData>
        </a:graphic>
      </p:graphicFrame>
      <p:pic>
        <p:nvPicPr>
          <p:cNvPr id="16386" name="Picture 5"/>
          <p:cNvPicPr>
            <a:picLocks noChangeAspect="1"/>
          </p:cNvPicPr>
          <p:nvPr/>
        </p:nvPicPr>
        <p:blipFill>
          <a:blip r:embed="rId2"/>
          <a:stretch>
            <a:fillRect/>
          </a:stretch>
        </p:blipFill>
        <p:spPr>
          <a:xfrm>
            <a:off x="5717540" y="3429000"/>
            <a:ext cx="2819400" cy="2314575"/>
          </a:xfrm>
          <a:prstGeom prst="rect">
            <a:avLst/>
          </a:prstGeom>
        </p:spPr>
      </p:pic>
      <p:sp>
        <p:nvSpPr>
          <p:cNvPr id="25603" name="Title 1"/>
          <p:cNvSpPr>
            <a:spLocks noGrp="1"/>
          </p:cNvSpPr>
          <p:nvPr>
            <p:ph type="title"/>
          </p:nvPr>
        </p:nvSpPr>
        <p:spPr>
          <a:xfrm>
            <a:off x="5717540" y="571500"/>
            <a:ext cx="2819400" cy="2858135"/>
          </a:xfrm>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en-ID" sz="28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Data </a:t>
            </a:r>
            <a:br>
              <a:rPr kumimoji="0" lang="en-ID" sz="28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en-ID" sz="2800" b="1" i="0" u="none" strike="noStrike" kern="1200" cap="none" spc="0" normalizeH="0" baseline="0" noProof="0" dirty="0" err="1" smtClean="0">
                <a:ln>
                  <a:noFill/>
                </a:ln>
                <a:gradFill>
                  <a:gsLst>
                    <a:gs pos="0">
                      <a:schemeClr val="tx1">
                        <a:lumMod val="50000"/>
                      </a:schemeClr>
                    </a:gs>
                    <a:gs pos="61000">
                      <a:schemeClr val="tx1"/>
                    </a:gs>
                  </a:gsLst>
                  <a:lin ang="5400000" scaled="0"/>
                </a:gradFill>
                <a:effectLst/>
                <a:uLnTx/>
                <a:uFillTx/>
                <a:latin typeface="+mj-lt"/>
                <a:ea typeface="+mj-ea"/>
                <a:cs typeface="+mj-cs"/>
              </a:rPr>
              <a:t>Perkawinan</a:t>
            </a:r>
            <a:r>
              <a:rPr kumimoji="0" lang="en-ID" sz="28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 </a:t>
            </a:r>
            <a:br>
              <a:rPr kumimoji="0" lang="en-ID" sz="28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en-ID" sz="2800" b="1" i="0" u="none" strike="noStrike" kern="1200" cap="none" spc="0" normalizeH="0" baseline="0" noProof="0" dirty="0" err="1" smtClean="0">
                <a:ln>
                  <a:noFill/>
                </a:ln>
                <a:gradFill>
                  <a:gsLst>
                    <a:gs pos="0">
                      <a:schemeClr val="tx1">
                        <a:lumMod val="50000"/>
                      </a:schemeClr>
                    </a:gs>
                    <a:gs pos="61000">
                      <a:schemeClr val="tx1"/>
                    </a:gs>
                  </a:gsLst>
                  <a:lin ang="5400000" scaled="0"/>
                </a:gradFill>
                <a:effectLst/>
                <a:uLnTx/>
                <a:uFillTx/>
                <a:latin typeface="+mj-lt"/>
                <a:ea typeface="+mj-ea"/>
                <a:cs typeface="+mj-cs"/>
              </a:rPr>
              <a:t>Anak</a:t>
            </a:r>
            <a:r>
              <a:rPr kumimoji="0" lang="id-ID" sz="28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 </a:t>
            </a:r>
            <a:br>
              <a:rPr kumimoji="0" lang="en-ID" sz="28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Tahun 2018</a:t>
            </a:r>
            <a:endParaRPr kumimoji="0" lang="en-US" sz="28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410" name="Content Placeholder 5"/>
          <p:cNvGraphicFramePr>
            <a:graphicFrameLocks noGrp="1"/>
          </p:cNvGraphicFramePr>
          <p:nvPr>
            <p:ph sz="half" idx="1"/>
          </p:nvPr>
        </p:nvGraphicFramePr>
        <p:xfrm>
          <a:off x="107315" y="1752600"/>
          <a:ext cx="4242435" cy="4957445"/>
        </p:xfrm>
        <a:graphic>
          <a:graphicData uri="http://schemas.openxmlformats.org/presentationml/2006/ole">
            <mc:AlternateContent xmlns:mc="http://schemas.openxmlformats.org/markup-compatibility/2006">
              <mc:Choice xmlns:v="urn:schemas-microsoft-com:vml" Requires="v">
                <p:oleObj spid="_x0000_s3080" name="" r:id="rId1" imgW="4456430" imgH="4961890" progId="Excel.Chart.8">
                  <p:embed/>
                </p:oleObj>
              </mc:Choice>
              <mc:Fallback>
                <p:oleObj name="" r:id="rId1" imgW="4456430" imgH="4961890" progId="Excel.Chart.8">
                  <p:embed/>
                  <p:pic>
                    <p:nvPicPr>
                      <p:cNvPr id="0" name="Picture 3079"/>
                      <p:cNvPicPr/>
                      <p:nvPr/>
                    </p:nvPicPr>
                    <p:blipFill>
                      <a:blip r:embed="rId2"/>
                      <a:srcRect/>
                      <a:stretch>
                        <a:fillRect/>
                      </a:stretch>
                    </p:blipFill>
                    <p:spPr>
                      <a:xfrm>
                        <a:off x="107315" y="1752600"/>
                        <a:ext cx="4242435" cy="4957445"/>
                      </a:xfrm>
                      <a:prstGeom prst="rect">
                        <a:avLst/>
                      </a:prstGeom>
                      <a:noFill/>
                      <a:ln w="38100">
                        <a:miter/>
                      </a:ln>
                    </p:spPr>
                  </p:pic>
                </p:oleObj>
              </mc:Fallback>
            </mc:AlternateContent>
          </a:graphicData>
        </a:graphic>
      </p:graphicFrame>
      <p:graphicFrame>
        <p:nvGraphicFramePr>
          <p:cNvPr id="4" name="Content Placeholder 3"/>
          <p:cNvGraphicFramePr>
            <a:graphicFrameLocks noGrp="1"/>
          </p:cNvGraphicFramePr>
          <p:nvPr>
            <p:ph sz="half" idx="1"/>
          </p:nvPr>
        </p:nvGraphicFramePr>
        <p:xfrm>
          <a:off x="4680585" y="292100"/>
          <a:ext cx="3955415" cy="6313170"/>
        </p:xfrm>
        <a:graphic>
          <a:graphicData uri="http://schemas.openxmlformats.org/drawingml/2006/table">
            <a:tbl>
              <a:tblPr>
                <a:tableStyleId>{5C22544A-7EE6-4342-B048-85BDC9FD1C3A}</a:tableStyleId>
              </a:tblPr>
              <a:tblGrid>
                <a:gridCol w="1551305"/>
                <a:gridCol w="636270"/>
                <a:gridCol w="681990"/>
                <a:gridCol w="1085850"/>
              </a:tblGrid>
              <a:tr h="444500">
                <a:tc>
                  <a:txBody>
                    <a:bodyPr/>
                    <a:lstStyle/>
                    <a:p>
                      <a:pPr algn="ctr" fontAlgn="b"/>
                      <a:r>
                        <a:rPr lang="id-ID" sz="1400" b="1" u="none" strike="noStrike" dirty="0" smtClean="0">
                          <a:effectLst/>
                        </a:rPr>
                        <a:t>KECAMATAN</a:t>
                      </a:r>
                      <a:endParaRPr lang="id-ID" sz="1400" b="1" i="0" u="none" strike="noStrike" dirty="0">
                        <a:solidFill>
                          <a:srgbClr val="000000"/>
                        </a:solidFill>
                        <a:effectLst/>
                        <a:latin typeface="Arial" panose="020B0604020202020204"/>
                      </a:endParaRPr>
                    </a:p>
                  </a:txBody>
                  <a:tcPr marL="9527" marR="9527"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tile tx="0" ty="0" sx="100000" sy="100000" flip="none" algn="tl"/>
                    </a:blipFill>
                  </a:tcPr>
                </a:tc>
                <a:tc>
                  <a:txBody>
                    <a:bodyPr/>
                    <a:lstStyle/>
                    <a:p>
                      <a:pPr algn="ctr" fontAlgn="b"/>
                      <a:r>
                        <a:rPr lang="id-ID" sz="1400" b="1" u="none" strike="noStrike" dirty="0">
                          <a:effectLst/>
                        </a:rPr>
                        <a:t>LK</a:t>
                      </a:r>
                      <a:endParaRPr lang="id-ID" sz="1400" b="1" i="0" u="none" strike="noStrike" dirty="0">
                        <a:solidFill>
                          <a:srgbClr val="000000"/>
                        </a:solidFill>
                        <a:effectLst/>
                        <a:latin typeface="Arial" panose="020B0604020202020204"/>
                      </a:endParaRPr>
                    </a:p>
                  </a:txBody>
                  <a:tcPr marL="9527" marR="9527"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tile tx="0" ty="0" sx="100000" sy="100000" flip="none" algn="tl"/>
                    </a:blipFill>
                  </a:tcPr>
                </a:tc>
                <a:tc>
                  <a:txBody>
                    <a:bodyPr/>
                    <a:lstStyle/>
                    <a:p>
                      <a:pPr algn="ctr" fontAlgn="b"/>
                      <a:r>
                        <a:rPr lang="id-ID" sz="1400" b="1" u="none" strike="noStrike" dirty="0" smtClean="0">
                          <a:effectLst/>
                        </a:rPr>
                        <a:t>Pr &lt; 16 </a:t>
                      </a:r>
                      <a:r>
                        <a:rPr lang="id-ID" sz="1400" b="1" u="none" strike="noStrike" dirty="0">
                          <a:effectLst/>
                        </a:rPr>
                        <a:t>Tahun</a:t>
                      </a:r>
                      <a:endParaRPr lang="id-ID" sz="1400" b="1" i="0" u="none" strike="noStrike" dirty="0">
                        <a:solidFill>
                          <a:srgbClr val="000000"/>
                        </a:solidFill>
                        <a:effectLst/>
                        <a:latin typeface="Arial" panose="020B0604020202020204"/>
                      </a:endParaRPr>
                    </a:p>
                  </a:txBody>
                  <a:tcPr marL="9527" marR="9527"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tile tx="0" ty="0" sx="100000" sy="100000" flip="none" algn="tl"/>
                    </a:blipFill>
                  </a:tcPr>
                </a:tc>
                <a:tc>
                  <a:txBody>
                    <a:bodyPr/>
                    <a:lstStyle/>
                    <a:p>
                      <a:pPr algn="ctr" fontAlgn="b"/>
                      <a:r>
                        <a:rPr lang="en-US" sz="1400" b="1" u="none" strike="noStrike" dirty="0" err="1" smtClean="0">
                          <a:effectLst/>
                        </a:rPr>
                        <a:t>Pr</a:t>
                      </a:r>
                      <a:r>
                        <a:rPr lang="id-ID" sz="1400" b="1" u="none" strike="noStrike" dirty="0" smtClean="0">
                          <a:effectLst/>
                        </a:rPr>
                        <a:t> </a:t>
                      </a:r>
                      <a:r>
                        <a:rPr lang="en-US" sz="1400" b="1" u="none" strike="noStrike" dirty="0" smtClean="0">
                          <a:effectLst/>
                        </a:rPr>
                        <a:t>s</a:t>
                      </a:r>
                      <a:r>
                        <a:rPr lang="id-ID" sz="1400" b="1" u="none" strike="noStrike" dirty="0" smtClean="0">
                          <a:effectLst/>
                        </a:rPr>
                        <a:t>/d</a:t>
                      </a:r>
                      <a:endParaRPr lang="id-ID" sz="1400" b="1" u="none" strike="noStrike" dirty="0" smtClean="0">
                        <a:effectLst/>
                      </a:endParaRPr>
                    </a:p>
                    <a:p>
                      <a:pPr algn="ctr" fontAlgn="b"/>
                      <a:r>
                        <a:rPr lang="en-US" sz="1400" b="1" u="none" strike="noStrike" dirty="0" smtClean="0">
                          <a:effectLst/>
                        </a:rPr>
                        <a:t> </a:t>
                      </a:r>
                      <a:r>
                        <a:rPr lang="en-US" sz="1400" b="1" u="none" strike="noStrike" dirty="0">
                          <a:effectLst/>
                        </a:rPr>
                        <a:t>19 </a:t>
                      </a:r>
                      <a:r>
                        <a:rPr lang="en-US" sz="1400" b="1" u="none" strike="noStrike" dirty="0" err="1">
                          <a:effectLst/>
                        </a:rPr>
                        <a:t>th</a:t>
                      </a:r>
                      <a:endParaRPr lang="en-US" sz="1400" b="1" i="0" u="none" strike="noStrike" dirty="0">
                        <a:solidFill>
                          <a:srgbClr val="000000"/>
                        </a:solidFill>
                        <a:effectLst/>
                        <a:latin typeface="Arial" panose="020B0604020202020204"/>
                      </a:endParaRPr>
                    </a:p>
                  </a:txBody>
                  <a:tcPr marL="9527" marR="9527" marT="9525"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tile tx="0" ty="0" sx="100000" sy="100000" flip="none" algn="tl"/>
                    </a:blipFill>
                  </a:tcPr>
                </a:tc>
              </a:tr>
              <a:tr h="367030">
                <a:tc>
                  <a:txBody>
                    <a:bodyPr/>
                    <a:lstStyle/>
                    <a:p>
                      <a:pPr algn="l" fontAlgn="b"/>
                      <a:r>
                        <a:rPr lang="id-ID" sz="1400" u="none" strike="noStrike" dirty="0" smtClean="0">
                          <a:effectLst/>
                        </a:rPr>
                        <a:t>WADASLINTANG</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5</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dirty="0">
                          <a:solidFill>
                            <a:srgbClr val="000000"/>
                          </a:solidFill>
                          <a:effectLst/>
                          <a:latin typeface="Arial" panose="020B0604020202020204"/>
                        </a:rPr>
                        <a:t>1</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189</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6395">
                <a:tc>
                  <a:txBody>
                    <a:bodyPr/>
                    <a:lstStyle/>
                    <a:p>
                      <a:pPr algn="l" fontAlgn="b"/>
                      <a:r>
                        <a:rPr lang="id-ID" sz="1400" u="none" strike="noStrike" dirty="0">
                          <a:effectLst/>
                        </a:rPr>
                        <a:t>KEPIL</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7</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4</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solidFill>
                            <a:srgbClr val="FF0000"/>
                          </a:solidFill>
                          <a:effectLst/>
                        </a:rPr>
                        <a:t>301</a:t>
                      </a:r>
                      <a:endParaRPr lang="id-ID" sz="1400" b="0" i="0" u="none" strike="noStrike" dirty="0">
                        <a:solidFill>
                          <a:srgbClr val="FF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7030">
                <a:tc>
                  <a:txBody>
                    <a:bodyPr/>
                    <a:lstStyle/>
                    <a:p>
                      <a:pPr algn="l" fontAlgn="b"/>
                      <a:r>
                        <a:rPr lang="id-ID" sz="1400" u="none" strike="noStrike" dirty="0" smtClean="0">
                          <a:effectLst/>
                        </a:rPr>
                        <a:t>SAPURAN</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10</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dirty="0">
                          <a:solidFill>
                            <a:srgbClr val="000000"/>
                          </a:solidFill>
                          <a:effectLst/>
                          <a:latin typeface="Arial" panose="020B0604020202020204"/>
                        </a:rPr>
                        <a:t>5</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solidFill>
                            <a:srgbClr val="FF0000"/>
                          </a:solidFill>
                          <a:effectLst/>
                        </a:rPr>
                        <a:t>214</a:t>
                      </a:r>
                      <a:endParaRPr lang="id-ID" sz="1400" b="0" i="0" u="none" strike="noStrike" dirty="0">
                        <a:solidFill>
                          <a:srgbClr val="FF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7030">
                <a:tc>
                  <a:txBody>
                    <a:bodyPr/>
                    <a:lstStyle/>
                    <a:p>
                      <a:pPr algn="l" fontAlgn="b"/>
                      <a:r>
                        <a:rPr lang="id-ID" sz="1400" b="0" i="0" u="none" strike="noStrike" dirty="0" smtClean="0">
                          <a:solidFill>
                            <a:schemeClr val="dk1"/>
                          </a:solidFill>
                          <a:effectLst/>
                          <a:latin typeface="+mn-lt"/>
                        </a:rPr>
                        <a:t>KALIWIRO</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3</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3</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110</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6395">
                <a:tc>
                  <a:txBody>
                    <a:bodyPr/>
                    <a:lstStyle/>
                    <a:p>
                      <a:pPr algn="l" fontAlgn="b"/>
                      <a:r>
                        <a:rPr lang="id-ID" sz="1400" u="none" strike="noStrike" dirty="0" smtClean="0">
                          <a:effectLst/>
                        </a:rPr>
                        <a:t>LEKSONO </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a:solidFill>
                            <a:srgbClr val="000000"/>
                          </a:solidFill>
                          <a:effectLst/>
                          <a:latin typeface="Arial" panose="020B0604020202020204"/>
                        </a:rPr>
                        <a:t>5</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dirty="0">
                          <a:solidFill>
                            <a:srgbClr val="000000"/>
                          </a:solidFill>
                          <a:effectLst/>
                          <a:latin typeface="Arial" panose="020B0604020202020204"/>
                        </a:rPr>
                        <a:t>7</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85</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7030">
                <a:tc>
                  <a:txBody>
                    <a:bodyPr/>
                    <a:lstStyle/>
                    <a:p>
                      <a:pPr algn="l" fontAlgn="b"/>
                      <a:r>
                        <a:rPr lang="id-ID" sz="1400" u="none" strike="noStrike" dirty="0" smtClean="0">
                          <a:effectLst/>
                        </a:rPr>
                        <a:t>SELOMERTO</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a:solidFill>
                            <a:srgbClr val="000000"/>
                          </a:solidFill>
                          <a:effectLst/>
                          <a:latin typeface="Arial" panose="020B0604020202020204"/>
                        </a:rPr>
                        <a:t>4</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0</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56</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5760">
                <a:tc>
                  <a:txBody>
                    <a:bodyPr/>
                    <a:lstStyle/>
                    <a:p>
                      <a:pPr algn="l" fontAlgn="b"/>
                      <a:r>
                        <a:rPr lang="id-ID" sz="1400" b="0" i="0" u="none" strike="noStrike" dirty="0" smtClean="0">
                          <a:solidFill>
                            <a:schemeClr val="dk1"/>
                          </a:solidFill>
                          <a:effectLst/>
                          <a:latin typeface="+mn-lt"/>
                        </a:rPr>
                        <a:t>KALIKAJAR</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a:solidFill>
                            <a:srgbClr val="000000"/>
                          </a:solidFill>
                          <a:effectLst/>
                          <a:latin typeface="Arial" panose="020B0604020202020204"/>
                        </a:rPr>
                        <a:t>9</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solidFill>
                            <a:srgbClr val="FF0000"/>
                          </a:solidFill>
                          <a:effectLst/>
                        </a:rPr>
                        <a:t>229</a:t>
                      </a:r>
                      <a:endParaRPr lang="id-ID" sz="1400" b="0" i="0" u="none" strike="noStrike" dirty="0">
                        <a:solidFill>
                          <a:srgbClr val="FF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7665">
                <a:tc>
                  <a:txBody>
                    <a:bodyPr/>
                    <a:lstStyle/>
                    <a:p>
                      <a:pPr algn="l" fontAlgn="b"/>
                      <a:r>
                        <a:rPr lang="id-ID" sz="1400" u="none" strike="noStrike">
                          <a:effectLst/>
                        </a:rPr>
                        <a:t>KERTEK</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7</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4</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200</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6395">
                <a:tc>
                  <a:txBody>
                    <a:bodyPr/>
                    <a:lstStyle/>
                    <a:p>
                      <a:pPr algn="l" fontAlgn="b"/>
                      <a:r>
                        <a:rPr lang="id-ID" sz="1400" u="none" strike="noStrike" dirty="0" smtClean="0">
                          <a:effectLst/>
                        </a:rPr>
                        <a:t>WONOSOBO</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7</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86</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7030">
                <a:tc>
                  <a:txBody>
                    <a:bodyPr/>
                    <a:lstStyle/>
                    <a:p>
                      <a:pPr algn="l" fontAlgn="b"/>
                      <a:r>
                        <a:rPr lang="id-ID" sz="1400" u="none" strike="noStrike" dirty="0" smtClean="0">
                          <a:effectLst/>
                        </a:rPr>
                        <a:t>WATUMALANG</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a:solidFill>
                            <a:srgbClr val="000000"/>
                          </a:solidFill>
                          <a:effectLst/>
                          <a:latin typeface="Arial" panose="020B0604020202020204"/>
                        </a:rPr>
                        <a:t>11</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dirty="0">
                          <a:solidFill>
                            <a:srgbClr val="000000"/>
                          </a:solidFill>
                          <a:effectLst/>
                          <a:latin typeface="Arial" panose="020B0604020202020204"/>
                        </a:rPr>
                        <a:t>0</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173</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7030">
                <a:tc>
                  <a:txBody>
                    <a:bodyPr/>
                    <a:lstStyle/>
                    <a:p>
                      <a:pPr algn="l" fontAlgn="b"/>
                      <a:r>
                        <a:rPr lang="id-ID" sz="1400" u="none" strike="noStrike" dirty="0" smtClean="0">
                          <a:effectLst/>
                        </a:rPr>
                        <a:t>MOJOTENGAH</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1</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5</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120</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6395">
                <a:tc>
                  <a:txBody>
                    <a:bodyPr/>
                    <a:lstStyle/>
                    <a:p>
                      <a:pPr algn="l" fontAlgn="b"/>
                      <a:r>
                        <a:rPr lang="id-ID" sz="1400" u="none" strike="noStrike" dirty="0" smtClean="0">
                          <a:effectLst/>
                        </a:rPr>
                        <a:t>GARUNG</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b="0" i="0" u="none" strike="noStrike">
                          <a:solidFill>
                            <a:srgbClr val="000000"/>
                          </a:solidFill>
                          <a:effectLst/>
                          <a:latin typeface="Arial" panose="020B0604020202020204"/>
                        </a:rPr>
                        <a:t>7</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4</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189</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7030">
                <a:tc>
                  <a:txBody>
                    <a:bodyPr/>
                    <a:lstStyle/>
                    <a:p>
                      <a:pPr algn="l" fontAlgn="b"/>
                      <a:r>
                        <a:rPr lang="id-ID" sz="1400" u="none" strike="noStrike" dirty="0">
                          <a:effectLst/>
                        </a:rPr>
                        <a:t>KEJAJAR</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2</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2</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120</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6395">
                <a:tc>
                  <a:txBody>
                    <a:bodyPr/>
                    <a:lstStyle/>
                    <a:p>
                      <a:pPr algn="l" fontAlgn="b"/>
                      <a:r>
                        <a:rPr lang="id-ID" sz="1400" u="none" strike="noStrike" dirty="0" smtClean="0">
                          <a:effectLst/>
                        </a:rPr>
                        <a:t>SUKOHARJO</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3</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a:effectLst/>
                        </a:rPr>
                        <a:t>3</a:t>
                      </a:r>
                      <a:endParaRPr lang="id-ID" sz="1400" b="0" i="0" u="none" strike="noStrike">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96</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7665">
                <a:tc>
                  <a:txBody>
                    <a:bodyPr/>
                    <a:lstStyle/>
                    <a:p>
                      <a:pPr algn="l" fontAlgn="b"/>
                      <a:r>
                        <a:rPr lang="id-ID" sz="1400" b="0" i="0" u="none" strike="noStrike" dirty="0" smtClean="0">
                          <a:solidFill>
                            <a:schemeClr val="dk1"/>
                          </a:solidFill>
                          <a:effectLst/>
                          <a:latin typeface="+mn-lt"/>
                        </a:rPr>
                        <a:t>KALIBA</a:t>
                      </a:r>
                      <a:r>
                        <a:rPr lang="en-ID" sz="1400" b="0" i="0" u="none" strike="noStrike" dirty="0" smtClean="0">
                          <a:solidFill>
                            <a:schemeClr val="dk1"/>
                          </a:solidFill>
                          <a:effectLst/>
                          <a:latin typeface="+mn-lt"/>
                        </a:rPr>
                        <a:t>w</a:t>
                      </a:r>
                      <a:r>
                        <a:rPr lang="id-ID" sz="1400" b="0" i="0" u="none" strike="noStrike" dirty="0" smtClean="0">
                          <a:solidFill>
                            <a:schemeClr val="dk1"/>
                          </a:solidFill>
                          <a:effectLst/>
                          <a:latin typeface="+mn-lt"/>
                        </a:rPr>
                        <a:t>ANG</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2</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1</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lstStyle/>
                    <a:p>
                      <a:pPr algn="ctr" fontAlgn="b"/>
                      <a:r>
                        <a:rPr lang="id-ID" sz="1400" u="none" strike="noStrike" dirty="0">
                          <a:effectLst/>
                        </a:rPr>
                        <a:t>73</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r h="366395">
                <a:tc>
                  <a:txBody>
                    <a:bodyPr/>
                    <a:p>
                      <a:pPr algn="l" fontAlgn="b">
                        <a:buNone/>
                      </a:pPr>
                      <a:r>
                        <a:rPr lang="id-ID" sz="1400" b="0" i="0" u="none" strike="noStrike" dirty="0">
                          <a:solidFill>
                            <a:srgbClr val="000000"/>
                          </a:solidFill>
                          <a:effectLst/>
                          <a:latin typeface="Arial" panose="020B0604020202020204"/>
                        </a:rPr>
                        <a:t> JUMLAH</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p>
                      <a:pPr algn="ctr" fontAlgn="b">
                        <a:buNone/>
                      </a:pPr>
                      <a:r>
                        <a:rPr lang="id-ID" sz="1400" b="0" i="0" u="none" strike="noStrike" dirty="0">
                          <a:solidFill>
                            <a:srgbClr val="000000"/>
                          </a:solidFill>
                          <a:effectLst/>
                          <a:latin typeface="Arial" panose="020B0604020202020204"/>
                        </a:rPr>
                        <a:t>83</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p>
                      <a:pPr algn="ctr" fontAlgn="b">
                        <a:buNone/>
                      </a:pPr>
                      <a:r>
                        <a:rPr lang="id-ID" sz="1400" b="0" i="0" u="none" strike="noStrike" dirty="0">
                          <a:solidFill>
                            <a:srgbClr val="000000"/>
                          </a:solidFill>
                          <a:effectLst/>
                          <a:latin typeface="Arial" panose="020B0604020202020204"/>
                        </a:rPr>
                        <a:t>41</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c>
                  <a:txBody>
                    <a:bodyPr/>
                    <a:p>
                      <a:pPr algn="ctr" fontAlgn="b">
                        <a:buNone/>
                      </a:pPr>
                      <a:r>
                        <a:rPr lang="id-ID" sz="1400" b="0" i="0" u="none" strike="noStrike" dirty="0">
                          <a:solidFill>
                            <a:srgbClr val="000000"/>
                          </a:solidFill>
                          <a:effectLst/>
                          <a:latin typeface="Arial" panose="020B0604020202020204"/>
                        </a:rPr>
                        <a:t>2186</a:t>
                      </a:r>
                      <a:endParaRPr lang="id-ID" sz="1400" b="0" i="0" u="none" strike="noStrike" dirty="0">
                        <a:solidFill>
                          <a:srgbClr val="000000"/>
                        </a:solidFill>
                        <a:effectLst/>
                        <a:latin typeface="Arial" panose="020B0604020202020204"/>
                      </a:endParaRPr>
                    </a:p>
                  </a:txBody>
                  <a:tcPr marL="9527" marR="9527" marT="9525" marB="0" anchor="b">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alphaModFix amt="36000"/>
                      </a:blip>
                      <a:tile tx="0" ty="0" sx="100000" sy="100000" flip="none" algn="tl"/>
                    </a:blipFill>
                  </a:tcPr>
                </a:tc>
              </a:tr>
            </a:tbl>
          </a:graphicData>
        </a:graphic>
      </p:graphicFrame>
      <p:sp>
        <p:nvSpPr>
          <p:cNvPr id="2" name="Title 1"/>
          <p:cNvSpPr>
            <a:spLocks noGrp="1"/>
          </p:cNvSpPr>
          <p:nvPr>
            <p:ph type="title"/>
          </p:nvPr>
        </p:nvSpPr>
        <p:spPr>
          <a:xfrm>
            <a:off x="295910" y="609600"/>
            <a:ext cx="4053840" cy="1143000"/>
          </a:xfrm>
          <a:noFill/>
          <a:ln>
            <a:noFill/>
          </a:ln>
          <a:effectLst/>
          <a:scene3d>
            <a:camera prst="orthographicFront"/>
            <a:lightRig rig="balanced" dir="t"/>
          </a:scene3d>
          <a:sp3d prstMaterial="plastic"/>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DATA PERNIKAHAN</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 ANAK</a:t>
            </a:r>
            <a:endParaRPr kumimoji="0" lang="id-ID" sz="2800" b="0" i="0" u="none" strike="noStrike" kern="1200" cap="none" spc="0" normalizeH="0" baseline="0" noProof="0" dirty="0">
              <a:ln>
                <a:noFill/>
              </a:ln>
              <a:gradFill>
                <a:gsLst>
                  <a:gs pos="0">
                    <a:schemeClr val="tx1">
                      <a:lumMod val="50000"/>
                    </a:schemeClr>
                  </a:gs>
                  <a:gs pos="61000">
                    <a:schemeClr val="tx1"/>
                  </a:gs>
                </a:gsLst>
                <a:lin ang="5400000" scaled="0"/>
              </a:gra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4"/>
          <p:cNvPicPr>
            <a:picLocks noChangeAspect="1"/>
          </p:cNvPicPr>
          <p:nvPr/>
        </p:nvPicPr>
        <p:blipFill>
          <a:blip r:embed="rId1"/>
          <a:stretch>
            <a:fillRect/>
          </a:stretch>
        </p:blipFill>
        <p:spPr>
          <a:xfrm>
            <a:off x="4572000" y="3340100"/>
            <a:ext cx="4184650" cy="3259138"/>
          </a:xfrm>
          <a:prstGeom prst="rect">
            <a:avLst/>
          </a:prstGeom>
          <a:noFill/>
          <a:ln w="9525">
            <a:noFill/>
          </a:ln>
        </p:spPr>
      </p:pic>
      <p:sp>
        <p:nvSpPr>
          <p:cNvPr id="27651" name="Title 1"/>
          <p:cNvSpPr>
            <a:spLocks noGrp="1"/>
          </p:cNvSpPr>
          <p:nvPr>
            <p:ph type="title"/>
          </p:nvPr>
        </p:nvSpPr>
        <p:spPr>
          <a:xfrm>
            <a:off x="914400" y="457200"/>
            <a:ext cx="3200400" cy="4343400"/>
          </a:xfrm>
          <a:noFill/>
          <a:ln>
            <a:noFill/>
          </a:ln>
          <a:effectLst/>
          <a:scene3d>
            <a:camera prst="orthographicFront"/>
            <a:lightRig rig="balanced" dir="t"/>
          </a:scene3d>
          <a:sp3d prstMaterial="plastic"/>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ID" sz="3200" b="0" i="0" u="none" strike="noStrike" kern="1200" cap="none" spc="0" normalizeH="0" baseline="0" noProof="0" dirty="0" err="1" smtClean="0">
                <a:ln>
                  <a:noFill/>
                </a:ln>
                <a:gradFill>
                  <a:gsLst>
                    <a:gs pos="0">
                      <a:schemeClr val="tx1">
                        <a:lumMod val="50000"/>
                      </a:schemeClr>
                    </a:gs>
                    <a:gs pos="61000">
                      <a:schemeClr val="tx1"/>
                    </a:gs>
                  </a:gsLst>
                  <a:lin ang="5400000" scaled="0"/>
                </a:gradFill>
                <a:effectLst/>
                <a:uLnTx/>
                <a:uFillTx/>
                <a:latin typeface="+mj-lt"/>
                <a:ea typeface="+mj-ea"/>
                <a:cs typeface="+mj-cs"/>
              </a:rPr>
              <a:t>Angka</a:t>
            </a:r>
            <a:r>
              <a:rPr kumimoji="0" lang="en-ID" sz="32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 </a:t>
            </a:r>
            <a:br>
              <a:rPr kumimoji="0" lang="en-ID" sz="32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en-ID" sz="3200" b="0" i="0" u="none" strike="noStrike" kern="1200" cap="none" spc="0" normalizeH="0" baseline="0" noProof="0" dirty="0" err="1" smtClean="0">
                <a:ln>
                  <a:noFill/>
                </a:ln>
                <a:gradFill>
                  <a:gsLst>
                    <a:gs pos="0">
                      <a:schemeClr val="tx1">
                        <a:lumMod val="50000"/>
                      </a:schemeClr>
                    </a:gs>
                    <a:gs pos="61000">
                      <a:schemeClr val="tx1"/>
                    </a:gs>
                  </a:gsLst>
                  <a:lin ang="5400000" scaled="0"/>
                </a:gradFill>
                <a:effectLst/>
                <a:uLnTx/>
                <a:uFillTx/>
                <a:latin typeface="+mj-lt"/>
                <a:ea typeface="+mj-ea"/>
                <a:cs typeface="+mj-cs"/>
              </a:rPr>
              <a:t>Kekerasan</a:t>
            </a:r>
            <a:r>
              <a:rPr kumimoji="0" lang="en-ID" sz="32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 </a:t>
            </a:r>
            <a:r>
              <a:rPr kumimoji="0" lang="en-ID" sz="3200" b="0" i="0" u="none" strike="noStrike" kern="1200" cap="none" spc="0" normalizeH="0" baseline="0" noProof="0" dirty="0" err="1" smtClean="0">
                <a:ln>
                  <a:noFill/>
                </a:ln>
                <a:gradFill>
                  <a:gsLst>
                    <a:gs pos="0">
                      <a:schemeClr val="tx1">
                        <a:lumMod val="50000"/>
                      </a:schemeClr>
                    </a:gs>
                    <a:gs pos="61000">
                      <a:schemeClr val="tx1"/>
                    </a:gs>
                  </a:gsLst>
                  <a:lin ang="5400000" scaled="0"/>
                </a:gradFill>
                <a:effectLst/>
                <a:uLnTx/>
                <a:uFillTx/>
                <a:latin typeface="+mj-lt"/>
                <a:ea typeface="+mj-ea"/>
                <a:cs typeface="+mj-cs"/>
              </a:rPr>
              <a:t>Terhadap</a:t>
            </a:r>
            <a:r>
              <a:rPr kumimoji="0" lang="en-ID" sz="32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 </a:t>
            </a:r>
            <a:r>
              <a:rPr kumimoji="0" lang="en-ID" sz="3200" b="0" i="0" u="none" strike="noStrike" kern="1200" cap="none" spc="0" normalizeH="0" baseline="0" noProof="0" dirty="0" err="1" smtClean="0">
                <a:ln>
                  <a:noFill/>
                </a:ln>
                <a:gradFill>
                  <a:gsLst>
                    <a:gs pos="0">
                      <a:schemeClr val="tx1">
                        <a:lumMod val="50000"/>
                      </a:schemeClr>
                    </a:gs>
                    <a:gs pos="61000">
                      <a:schemeClr val="tx1"/>
                    </a:gs>
                  </a:gsLst>
                  <a:lin ang="5400000" scaled="0"/>
                </a:gradFill>
                <a:effectLst/>
                <a:uLnTx/>
                <a:uFillTx/>
                <a:latin typeface="+mj-lt"/>
                <a:ea typeface="+mj-ea"/>
                <a:cs typeface="+mj-cs"/>
              </a:rPr>
              <a:t>Anak</a:t>
            </a:r>
            <a:br>
              <a:rPr kumimoji="0" lang="en-ID" sz="32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en-ID" sz="3200" b="0" i="0" u="none" strike="noStrike" kern="1200" cap="none" spc="0" normalizeH="0" baseline="0" noProof="0" dirty="0" err="1" smtClean="0">
                <a:ln>
                  <a:noFill/>
                </a:ln>
                <a:gradFill>
                  <a:gsLst>
                    <a:gs pos="0">
                      <a:schemeClr val="tx1">
                        <a:lumMod val="50000"/>
                      </a:schemeClr>
                    </a:gs>
                    <a:gs pos="61000">
                      <a:schemeClr val="tx1"/>
                    </a:gs>
                  </a:gsLst>
                  <a:lin ang="5400000" scaled="0"/>
                </a:gradFill>
                <a:effectLst/>
                <a:uLnTx/>
                <a:uFillTx/>
                <a:latin typeface="+mj-lt"/>
                <a:ea typeface="+mj-ea"/>
                <a:cs typeface="+mj-cs"/>
              </a:rPr>
              <a:t>Tahun</a:t>
            </a:r>
            <a:r>
              <a:rPr kumimoji="0" lang="en-ID" sz="32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 </a:t>
            </a:r>
            <a:r>
              <a:rPr kumimoji="0" lang="en-ID" sz="3200" b="0" i="0" u="none" strike="noStrike" kern="1200" cap="none" spc="0" normalizeH="0" baseline="0" noProof="0" dirty="0">
                <a:ln>
                  <a:noFill/>
                </a:ln>
                <a:gradFill>
                  <a:gsLst>
                    <a:gs pos="0">
                      <a:schemeClr val="tx1">
                        <a:lumMod val="50000"/>
                      </a:schemeClr>
                    </a:gs>
                    <a:gs pos="61000">
                      <a:schemeClr val="tx1"/>
                    </a:gs>
                  </a:gsLst>
                  <a:lin ang="5400000" scaled="0"/>
                </a:gradFill>
                <a:effectLst/>
                <a:uLnTx/>
                <a:uFillTx/>
                <a:latin typeface="+mj-lt"/>
                <a:ea typeface="+mj-ea"/>
                <a:cs typeface="+mj-cs"/>
              </a:rPr>
              <a:t>2018  </a:t>
            </a:r>
            <a:br>
              <a:rPr kumimoji="0" lang="en-ID" sz="3200" b="0" i="0" u="none" strike="noStrike" kern="1200" cap="none" spc="0" normalizeH="0" baseline="0" noProof="0" dirty="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en-ID" sz="32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77 </a:t>
            </a:r>
            <a:r>
              <a:rPr kumimoji="0" lang="en-ID" sz="3200" b="0" i="0" u="none" strike="noStrike" kern="1200" cap="none" spc="0" normalizeH="0" baseline="0" noProof="0" dirty="0" err="1">
                <a:ln>
                  <a:noFill/>
                </a:ln>
                <a:gradFill>
                  <a:gsLst>
                    <a:gs pos="0">
                      <a:schemeClr val="tx1">
                        <a:lumMod val="50000"/>
                      </a:schemeClr>
                    </a:gs>
                    <a:gs pos="61000">
                      <a:schemeClr val="tx1"/>
                    </a:gs>
                  </a:gsLst>
                  <a:lin ang="5400000" scaled="0"/>
                </a:gradFill>
                <a:effectLst/>
                <a:uLnTx/>
                <a:uFillTx/>
                <a:latin typeface="+mj-lt"/>
                <a:ea typeface="+mj-ea"/>
                <a:cs typeface="+mj-cs"/>
              </a:rPr>
              <a:t>kasus</a:t>
            </a:r>
            <a:br>
              <a:rPr kumimoji="0" lang="en-US" sz="3200" b="0" i="0" u="none" strike="noStrike" kern="1200" cap="none" spc="0" normalizeH="0" baseline="0" noProof="0" dirty="0">
                <a:ln>
                  <a:noFill/>
                </a:ln>
                <a:gradFill>
                  <a:gsLst>
                    <a:gs pos="0">
                      <a:schemeClr val="tx1">
                        <a:lumMod val="50000"/>
                      </a:schemeClr>
                    </a:gs>
                    <a:gs pos="61000">
                      <a:schemeClr val="tx1"/>
                    </a:gs>
                  </a:gsLst>
                  <a:lin ang="5400000" scaled="0"/>
                </a:gradFill>
                <a:effectLst/>
                <a:uLnTx/>
                <a:uFillTx/>
                <a:latin typeface="+mj-lt"/>
                <a:ea typeface="+mj-ea"/>
                <a:cs typeface="+mj-cs"/>
              </a:rPr>
            </a:br>
            <a:endParaRPr kumimoji="0" lang="en-US" sz="32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Subtitle 5"/>
          <p:cNvSpPr>
            <a:spLocks noGrp="1"/>
          </p:cNvSpPr>
          <p:nvPr>
            <p:ph type="subTitle" idx="1"/>
          </p:nvPr>
        </p:nvSpPr>
        <p:spPr>
          <a:xfrm>
            <a:off x="2647950" y="4953000"/>
            <a:ext cx="3992563" cy="990600"/>
          </a:xfrm>
        </p:spPr>
        <p:txBody>
          <a:bodyPr vert="horz" wrap="square" lIns="91440" tIns="45720" rIns="91440" bIns="45720" anchor="t"/>
          <a:p>
            <a:pPr eaLnBrk="1" hangingPunct="1"/>
            <a:r>
              <a:rPr lang="id-ID" altLang="x-none" sz="2400" kern="1200" dirty="0">
                <a:solidFill>
                  <a:schemeClr val="tx1"/>
                </a:solidFill>
                <a:latin typeface="+mn-lt"/>
                <a:ea typeface="+mn-ea"/>
                <a:cs typeface="+mn-cs"/>
              </a:rPr>
              <a:t>Penelitian UNSIQ 2015</a:t>
            </a:r>
            <a:endParaRPr lang="id-ID" altLang="x-none" sz="2400" kern="1200" dirty="0">
              <a:solidFill>
                <a:schemeClr val="tx1"/>
              </a:solidFill>
              <a:latin typeface="+mn-lt"/>
              <a:ea typeface="+mn-ea"/>
              <a:cs typeface="+mn-cs"/>
            </a:endParaRPr>
          </a:p>
        </p:txBody>
      </p:sp>
      <p:sp>
        <p:nvSpPr>
          <p:cNvPr id="7" name="Rectangle 6"/>
          <p:cNvSpPr/>
          <p:nvPr/>
        </p:nvSpPr>
        <p:spPr>
          <a:xfrm>
            <a:off x="381000" y="1371600"/>
            <a:ext cx="7056784" cy="258532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sz="5400" b="1" i="0" u="none" strike="noStrike" kern="1200" cap="none" spc="300" normalizeH="0" baseline="0" noProof="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Arial" panose="020B0604020202020204" pitchFamily="34" charset="0"/>
                <a:ea typeface="+mn-ea"/>
                <a:cs typeface="Arial" panose="020B0604020202020204" pitchFamily="34" charset="0"/>
              </a:rPr>
              <a:t>ANGKA </a:t>
            </a:r>
            <a:r>
              <a:rPr kumimoji="0" lang="id-ID" sz="5400" b="1" i="0" u="none" strike="noStrike" kern="1200" cap="none" spc="300" normalizeH="0" baseline="0" noProof="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Arial" panose="020B0604020202020204" pitchFamily="34" charset="0"/>
                <a:ea typeface="+mn-ea"/>
                <a:cs typeface="Arial" panose="020B0604020202020204" pitchFamily="34" charset="0"/>
              </a:rPr>
              <a:t>PERNIKAHAN ANAK TINGGI ??</a:t>
            </a:r>
            <a:endParaRPr kumimoji="0" lang="en-US" sz="5400" b="1" i="0" u="none" strike="noStrike" kern="1200" cap="none" spc="300" normalizeH="0" baseline="0" noProof="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Group 59"/>
          <p:cNvGrpSpPr/>
          <p:nvPr/>
        </p:nvGrpSpPr>
        <p:grpSpPr>
          <a:xfrm>
            <a:off x="-146050" y="50800"/>
            <a:ext cx="9463088" cy="6807200"/>
            <a:chOff x="-576" y="1104"/>
            <a:chExt cx="5907" cy="2791"/>
          </a:xfrm>
        </p:grpSpPr>
        <p:sp>
          <p:nvSpPr>
            <p:cNvPr id="20486" name="AutoShape 5"/>
            <p:cNvSpPr/>
            <p:nvPr/>
          </p:nvSpPr>
          <p:spPr>
            <a:xfrm rot="5400000">
              <a:off x="-576" y="1104"/>
              <a:ext cx="2791" cy="2791"/>
            </a:xfrm>
            <a:custGeom>
              <a:avLst/>
              <a:gdLst>
                <a:gd name="txL" fmla="*/ 402 w 21600"/>
                <a:gd name="txT" fmla="*/ 0 h 21600"/>
                <a:gd name="txR" fmla="*/ 21198 w 21600"/>
                <a:gd name="txB" fmla="*/ 13629 h 21600"/>
              </a:gdLst>
              <a:ahLst/>
              <a:cxnLst>
                <a:cxn ang="0">
                  <a:pos x="0" y="0"/>
                </a:cxn>
                <a:cxn ang="0">
                  <a:pos x="0" y="0"/>
                </a:cxn>
                <a:cxn ang="0">
                  <a:pos x="0" y="0"/>
                </a:cxn>
                <a:cxn ang="0">
                  <a:pos x="0" y="0"/>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chemeClr val="bg1">
                    <a:alpha val="100000"/>
                  </a:schemeClr>
                </a:gs>
                <a:gs pos="100000">
                  <a:srgbClr val="00CCFF">
                    <a:alpha val="100000"/>
                  </a:srgbClr>
                </a:gs>
              </a:gsLst>
              <a:lin ang="0" scaled="1"/>
              <a:tileRect/>
            </a:gradFill>
            <a:ln w="9525">
              <a:noFill/>
            </a:ln>
          </p:spPr>
          <p:txBody>
            <a:bodyPr/>
            <a:p>
              <a:endParaRPr lang="en-US"/>
            </a:p>
          </p:txBody>
        </p:sp>
        <p:sp>
          <p:nvSpPr>
            <p:cNvPr id="20487" name="AutoShape 13"/>
            <p:cNvSpPr/>
            <p:nvPr/>
          </p:nvSpPr>
          <p:spPr>
            <a:xfrm rot="5400000">
              <a:off x="-425" y="1310"/>
              <a:ext cx="2374" cy="2373"/>
            </a:xfrm>
            <a:custGeom>
              <a:avLst/>
              <a:gdLst>
                <a:gd name="txL" fmla="*/ 0 w 21600"/>
                <a:gd name="txT" fmla="*/ 0 h 21600"/>
                <a:gd name="txR" fmla="*/ 21600 w 21600"/>
                <a:gd name="txB" fmla="*/ 7837 h 21600"/>
              </a:gdLst>
              <a:ahLst/>
              <a:cxnLst>
                <a:cxn ang="0">
                  <a:pos x="0" y="0"/>
                </a:cxn>
                <a:cxn ang="0">
                  <a:pos x="0" y="0"/>
                </a:cxn>
                <a:cxn ang="0">
                  <a:pos x="0" y="0"/>
                </a:cxn>
                <a:cxn ang="0">
                  <a:pos x="0" y="0"/>
                </a:cxn>
              </a:cxnLst>
              <a:rect l="txL" t="txT" r="txR" b="txB"/>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lnTo>
                    <a:pt x="10056" y="10807"/>
                  </a:lnTo>
                  <a:close/>
                </a:path>
              </a:pathLst>
            </a:custGeom>
            <a:gradFill rotWithShape="0">
              <a:gsLst>
                <a:gs pos="0">
                  <a:schemeClr val="bg1">
                    <a:alpha val="100000"/>
                  </a:schemeClr>
                </a:gs>
                <a:gs pos="100000">
                  <a:srgbClr val="0099FF">
                    <a:alpha val="100000"/>
                  </a:srgbClr>
                </a:gs>
              </a:gsLst>
              <a:lin ang="0" scaled="1"/>
              <a:tileRect/>
            </a:gradFill>
            <a:ln w="9525">
              <a:noFill/>
            </a:ln>
          </p:spPr>
          <p:txBody>
            <a:bodyPr/>
            <a:p>
              <a:endParaRPr lang="en-US"/>
            </a:p>
          </p:txBody>
        </p:sp>
        <p:sp>
          <p:nvSpPr>
            <p:cNvPr id="134186" name="Text Box 42"/>
            <p:cNvSpPr txBox="1">
              <a:spLocks noChangeArrowheads="1"/>
            </p:cNvSpPr>
            <p:nvPr/>
          </p:nvSpPr>
          <p:spPr bwMode="auto">
            <a:xfrm>
              <a:off x="-271" y="1966"/>
              <a:ext cx="2091" cy="236"/>
            </a:xfrm>
            <a:prstGeom prst="rect">
              <a:avLst/>
            </a:prstGeom>
            <a:noFill/>
            <a:ln w="9525" algn="ctr">
              <a:noFill/>
              <a:miter lim="800000"/>
            </a:ln>
            <a:effectLst/>
          </p:spPr>
          <p:txBody>
            <a:bodyPr>
              <a:spAutoFit/>
            </a:bodyPr>
            <a:lstStyle/>
            <a:p>
              <a:pPr marR="0" algn="r" defTabSz="914400" eaLnBrk="1" hangingPunct="1">
                <a:buClrTx/>
                <a:buSzTx/>
                <a:buFontTx/>
                <a:buNone/>
                <a:defRPr/>
              </a:pPr>
              <a:r>
                <a:rPr kumimoji="0" lang="en-US" sz="2800" b="1" kern="1200" cap="none" spc="0" normalizeH="0" baseline="0" noProof="0" dirty="0">
                  <a:effectLst>
                    <a:outerShdw blurRad="38100" dist="38100" dir="2700000" algn="tl">
                      <a:srgbClr val="000000"/>
                    </a:outerShdw>
                  </a:effectLst>
                  <a:latin typeface="Comic Sans MS" panose="030F0702030302020204" pitchFamily="66" charset="0"/>
                  <a:ea typeface="+mn-ea"/>
                  <a:cs typeface="Arial" panose="020B0604020202020204" pitchFamily="34" charset="0"/>
                </a:rPr>
                <a:t>ALASAN</a:t>
              </a:r>
              <a:endParaRPr kumimoji="0" lang="en-US" sz="2800" b="1" kern="1200" cap="none" spc="0" normalizeH="0" baseline="0" noProof="0" dirty="0">
                <a:effectLst>
                  <a:outerShdw blurRad="38100" dist="38100" dir="2700000" algn="tl">
                    <a:srgbClr val="000000"/>
                  </a:outerShdw>
                </a:effectLst>
                <a:latin typeface="Comic Sans MS" panose="030F0702030302020204" pitchFamily="66" charset="0"/>
                <a:ea typeface="+mn-ea"/>
                <a:cs typeface="Arial" panose="020B0604020202020204" pitchFamily="34" charset="0"/>
              </a:endParaRPr>
            </a:p>
          </p:txBody>
        </p:sp>
        <p:grpSp>
          <p:nvGrpSpPr>
            <p:cNvPr id="20489" name="Group 57"/>
            <p:cNvGrpSpPr/>
            <p:nvPr/>
          </p:nvGrpSpPr>
          <p:grpSpPr>
            <a:xfrm>
              <a:off x="1698" y="1222"/>
              <a:ext cx="3516" cy="544"/>
              <a:chOff x="1698" y="1222"/>
              <a:chExt cx="3516" cy="544"/>
            </a:xfrm>
          </p:grpSpPr>
          <p:sp>
            <p:nvSpPr>
              <p:cNvPr id="20526" name="AutoShape 21"/>
              <p:cNvSpPr/>
              <p:nvPr/>
            </p:nvSpPr>
            <p:spPr>
              <a:xfrm>
                <a:off x="1889" y="1222"/>
                <a:ext cx="3040" cy="334"/>
              </a:xfrm>
              <a:prstGeom prst="roundRect">
                <a:avLst>
                  <a:gd name="adj" fmla="val 50000"/>
                </a:avLst>
              </a:prstGeom>
              <a:gradFill rotWithShape="0">
                <a:gsLst>
                  <a:gs pos="0">
                    <a:srgbClr val="33CCFF"/>
                  </a:gs>
                  <a:gs pos="100000">
                    <a:schemeClr val="bg1">
                      <a:alpha val="50000"/>
                    </a:schemeClr>
                  </a:gs>
                </a:gsLst>
                <a:lin ang="0" scaled="1"/>
                <a:tileRect/>
              </a:gradFill>
              <a:ln w="9525">
                <a:noFill/>
              </a:ln>
            </p:spPr>
            <p:txBody>
              <a:bodyPr wrap="none" anchor="ctr"/>
              <a:p>
                <a:pPr eaLnBrk="1" hangingPunct="1"/>
                <a:endParaRPr lang="id-ID" altLang="x-none" dirty="0">
                  <a:latin typeface="Arial" panose="020B0604020202020204" pitchFamily="34" charset="0"/>
                </a:endParaRPr>
              </a:p>
            </p:txBody>
          </p:sp>
          <p:grpSp>
            <p:nvGrpSpPr>
              <p:cNvPr id="20527" name="Group 22"/>
              <p:cNvGrpSpPr/>
              <p:nvPr/>
            </p:nvGrpSpPr>
            <p:grpSpPr>
              <a:xfrm>
                <a:off x="1698" y="1447"/>
                <a:ext cx="316" cy="316"/>
                <a:chOff x="1583" y="1494"/>
                <a:chExt cx="526" cy="526"/>
              </a:xfrm>
            </p:grpSpPr>
            <p:sp>
              <p:nvSpPr>
                <p:cNvPr id="20530" name="Oval 23"/>
                <p:cNvSpPr/>
                <p:nvPr/>
              </p:nvSpPr>
              <p:spPr>
                <a:xfrm>
                  <a:off x="1583" y="1494"/>
                  <a:ext cx="526" cy="526"/>
                </a:xfrm>
                <a:prstGeom prst="ellipse">
                  <a:avLst/>
                </a:prstGeom>
                <a:solidFill>
                  <a:srgbClr val="33CCFF"/>
                </a:solidFill>
                <a:ln w="9525">
                  <a:noFill/>
                </a:ln>
              </p:spPr>
              <p:txBody>
                <a:bodyPr wrap="none" anchor="ctr"/>
                <a:p>
                  <a:pPr eaLnBrk="1" hangingPunct="1"/>
                  <a:endParaRPr lang="id-ID" altLang="x-none" dirty="0">
                    <a:latin typeface="Arial" panose="020B0604020202020204" pitchFamily="34" charset="0"/>
                  </a:endParaRPr>
                </a:p>
              </p:txBody>
            </p:sp>
            <p:sp>
              <p:nvSpPr>
                <p:cNvPr id="20531" name="Oval 24"/>
                <p:cNvSpPr/>
                <p:nvPr/>
              </p:nvSpPr>
              <p:spPr>
                <a:xfrm>
                  <a:off x="1634" y="1547"/>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pPr eaLnBrk="1" hangingPunct="1"/>
                  <a:endParaRPr lang="id-ID" altLang="x-none" dirty="0">
                    <a:latin typeface="Arial" panose="020B0604020202020204" pitchFamily="34" charset="0"/>
                  </a:endParaRPr>
                </a:p>
              </p:txBody>
            </p:sp>
            <p:sp>
              <p:nvSpPr>
                <p:cNvPr id="20532" name="Oval 25"/>
                <p:cNvSpPr/>
                <p:nvPr/>
              </p:nvSpPr>
              <p:spPr>
                <a:xfrm>
                  <a:off x="1642" y="1557"/>
                  <a:ext cx="406" cy="406"/>
                </a:xfrm>
                <a:prstGeom prst="ellipse">
                  <a:avLst/>
                </a:prstGeom>
                <a:gradFill rotWithShape="1">
                  <a:gsLst>
                    <a:gs pos="0">
                      <a:srgbClr val="FFFF00">
                        <a:alpha val="85001"/>
                      </a:srgbClr>
                    </a:gs>
                    <a:gs pos="100000">
                      <a:srgbClr val="A2A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sp>
              <p:nvSpPr>
                <p:cNvPr id="20533" name="Oval 26"/>
                <p:cNvSpPr/>
                <p:nvPr/>
              </p:nvSpPr>
              <p:spPr>
                <a:xfrm>
                  <a:off x="1652" y="1582"/>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eaLnBrk="1" hangingPunct="1"/>
                  <a:endParaRPr lang="id-ID" altLang="x-none" dirty="0">
                    <a:latin typeface="Arial" panose="020B0604020202020204" pitchFamily="34" charset="0"/>
                  </a:endParaRPr>
                </a:p>
              </p:txBody>
            </p:sp>
            <p:sp>
              <p:nvSpPr>
                <p:cNvPr id="20534" name="Oval 27"/>
                <p:cNvSpPr/>
                <p:nvPr/>
              </p:nvSpPr>
              <p:spPr>
                <a:xfrm>
                  <a:off x="1659" y="1571"/>
                  <a:ext cx="366" cy="366"/>
                </a:xfrm>
                <a:prstGeom prst="ellipse">
                  <a:avLst/>
                </a:prstGeom>
                <a:gradFill rotWithShape="1">
                  <a:gsLst>
                    <a:gs pos="0">
                      <a:srgbClr val="FFFF00">
                        <a:alpha val="0"/>
                      </a:srgbClr>
                    </a:gs>
                    <a:gs pos="100000">
                      <a:srgbClr val="C2C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grpSp>
          <p:sp>
            <p:nvSpPr>
              <p:cNvPr id="20528" name="Text Box 43"/>
              <p:cNvSpPr txBox="1"/>
              <p:nvPr/>
            </p:nvSpPr>
            <p:spPr>
              <a:xfrm>
                <a:off x="1748" y="1481"/>
                <a:ext cx="195" cy="167"/>
              </a:xfrm>
              <a:prstGeom prst="rect">
                <a:avLst/>
              </a:prstGeom>
              <a:noFill/>
              <a:ln w="9525">
                <a:noFill/>
              </a:ln>
            </p:spPr>
            <p:txBody>
              <a:bodyPr wrap="none">
                <a:spAutoFit/>
              </a:bodyPr>
              <a:p>
                <a:pPr eaLnBrk="1" hangingPunct="1"/>
                <a:r>
                  <a:rPr b="1" dirty="0">
                    <a:solidFill>
                      <a:srgbClr val="000000"/>
                    </a:solidFill>
                    <a:latin typeface="Arial" panose="020B0604020202020204" pitchFamily="34" charset="0"/>
                  </a:rPr>
                  <a:t>1</a:t>
                </a:r>
                <a:endParaRPr b="1" dirty="0">
                  <a:solidFill>
                    <a:srgbClr val="000000"/>
                  </a:solidFill>
                  <a:latin typeface="Arial" panose="020B0604020202020204" pitchFamily="34" charset="0"/>
                </a:endParaRPr>
              </a:p>
            </p:txBody>
          </p:sp>
          <p:sp>
            <p:nvSpPr>
              <p:cNvPr id="20529" name="Text Box 48"/>
              <p:cNvSpPr txBox="1"/>
              <p:nvPr/>
            </p:nvSpPr>
            <p:spPr>
              <a:xfrm>
                <a:off x="1956" y="1293"/>
                <a:ext cx="3258" cy="473"/>
              </a:xfrm>
              <a:prstGeom prst="rect">
                <a:avLst/>
              </a:prstGeom>
              <a:noFill/>
              <a:ln w="9525">
                <a:noFill/>
              </a:ln>
              <a:effectLst>
                <a:outerShdw dist="35921" dir="2699999" algn="ctr" rotWithShape="0">
                  <a:schemeClr val="bg2">
                    <a:alpha val="50000"/>
                  </a:schemeClr>
                </a:outerShdw>
              </a:effectLst>
            </p:spPr>
            <p:txBody>
              <a:bodyPr>
                <a:spAutoFit/>
              </a:bodyPr>
              <a:p>
                <a:r>
                  <a:rPr lang="en-ID" altLang="x-none" sz="2400" dirty="0">
                    <a:latin typeface="Arial" panose="020B0604020202020204" pitchFamily="34" charset="0"/>
                  </a:rPr>
                  <a:t>Sosial Budaya dan adat istiadat </a:t>
                </a:r>
                <a:r>
                  <a:rPr lang="en-ID" altLang="x-none" sz="2000" dirty="0">
                    <a:latin typeface="Arial" panose="020B0604020202020204" pitchFamily="34" charset="0"/>
                  </a:rPr>
                  <a:t>(Takut jadi perawan Tua, Or</a:t>
                </a:r>
                <a:r>
                  <a:rPr lang="id-ID" altLang="x-none" sz="2000" dirty="0">
                    <a:latin typeface="Arial" panose="020B0604020202020204" pitchFamily="34" charset="0"/>
                  </a:rPr>
                  <a:t>tu</a:t>
                </a:r>
                <a:r>
                  <a:rPr lang="en-ID" altLang="x-none" sz="2000" dirty="0">
                    <a:latin typeface="Arial" panose="020B0604020202020204" pitchFamily="34" charset="0"/>
                  </a:rPr>
                  <a:t> ingin segera punya cucu</a:t>
                </a:r>
                <a:r>
                  <a:rPr lang="id-ID" altLang="x-none" sz="2000" dirty="0">
                    <a:latin typeface="Arial" panose="020B0604020202020204" pitchFamily="34" charset="0"/>
                  </a:rPr>
                  <a:t>)</a:t>
                </a:r>
                <a:endParaRPr lang="id-ID" altLang="x-none" sz="2000" dirty="0">
                  <a:latin typeface="Arial" panose="020B0604020202020204" pitchFamily="34" charset="0"/>
                </a:endParaRPr>
              </a:p>
              <a:p>
                <a:endParaRPr dirty="0">
                  <a:latin typeface="Arial" panose="020B0604020202020204" pitchFamily="34" charset="0"/>
                </a:endParaRPr>
              </a:p>
            </p:txBody>
          </p:sp>
        </p:grpSp>
        <p:grpSp>
          <p:nvGrpSpPr>
            <p:cNvPr id="20490" name="Group 56"/>
            <p:cNvGrpSpPr/>
            <p:nvPr/>
          </p:nvGrpSpPr>
          <p:grpSpPr>
            <a:xfrm>
              <a:off x="1939" y="1749"/>
              <a:ext cx="3284" cy="405"/>
              <a:chOff x="1939" y="1749"/>
              <a:chExt cx="3284" cy="405"/>
            </a:xfrm>
          </p:grpSpPr>
          <p:sp>
            <p:nvSpPr>
              <p:cNvPr id="20518" name="AutoShape 14"/>
              <p:cNvSpPr/>
              <p:nvPr/>
            </p:nvSpPr>
            <p:spPr>
              <a:xfrm>
                <a:off x="2182" y="1749"/>
                <a:ext cx="3041" cy="333"/>
              </a:xfrm>
              <a:prstGeom prst="roundRect">
                <a:avLst>
                  <a:gd name="adj" fmla="val 50000"/>
                </a:avLst>
              </a:prstGeom>
              <a:gradFill rotWithShape="0">
                <a:gsLst>
                  <a:gs pos="0">
                    <a:srgbClr val="00CCFF"/>
                  </a:gs>
                  <a:gs pos="100000">
                    <a:schemeClr val="bg1">
                      <a:alpha val="50000"/>
                    </a:schemeClr>
                  </a:gs>
                </a:gsLst>
                <a:lin ang="0" scaled="1"/>
                <a:tileRect/>
              </a:gradFill>
              <a:ln w="9525">
                <a:noFill/>
              </a:ln>
            </p:spPr>
            <p:txBody>
              <a:bodyPr wrap="none" anchor="ctr"/>
              <a:p>
                <a:pPr eaLnBrk="1" hangingPunct="1"/>
                <a:endParaRPr lang="id-ID" altLang="x-none" dirty="0">
                  <a:latin typeface="Arial" panose="020B0604020202020204" pitchFamily="34" charset="0"/>
                </a:endParaRPr>
              </a:p>
            </p:txBody>
          </p:sp>
          <p:grpSp>
            <p:nvGrpSpPr>
              <p:cNvPr id="20519" name="Group 15"/>
              <p:cNvGrpSpPr/>
              <p:nvPr/>
            </p:nvGrpSpPr>
            <p:grpSpPr>
              <a:xfrm>
                <a:off x="1939" y="1835"/>
                <a:ext cx="316" cy="319"/>
                <a:chOff x="1562" y="1361"/>
                <a:chExt cx="526" cy="525"/>
              </a:xfrm>
            </p:grpSpPr>
            <p:sp>
              <p:nvSpPr>
                <p:cNvPr id="20522" name="Oval 16"/>
                <p:cNvSpPr/>
                <p:nvPr/>
              </p:nvSpPr>
              <p:spPr>
                <a:xfrm>
                  <a:off x="1562" y="1361"/>
                  <a:ext cx="526" cy="525"/>
                </a:xfrm>
                <a:prstGeom prst="ellipse">
                  <a:avLst/>
                </a:prstGeom>
                <a:solidFill>
                  <a:srgbClr val="00CCFF"/>
                </a:solidFill>
                <a:ln w="9525">
                  <a:noFill/>
                </a:ln>
              </p:spPr>
              <p:txBody>
                <a:bodyPr wrap="none" anchor="ctr"/>
                <a:p>
                  <a:pPr eaLnBrk="1" hangingPunct="1"/>
                  <a:endParaRPr lang="id-ID" altLang="x-none" dirty="0">
                    <a:latin typeface="Arial" panose="020B0604020202020204" pitchFamily="34" charset="0"/>
                  </a:endParaRPr>
                </a:p>
              </p:txBody>
            </p:sp>
            <p:sp>
              <p:nvSpPr>
                <p:cNvPr id="20523" name="Oval 18"/>
                <p:cNvSpPr/>
                <p:nvPr/>
              </p:nvSpPr>
              <p:spPr>
                <a:xfrm rot="-213592">
                  <a:off x="1601" y="1401"/>
                  <a:ext cx="406" cy="402"/>
                </a:xfrm>
                <a:prstGeom prst="ellipse">
                  <a:avLst/>
                </a:prstGeom>
                <a:gradFill rotWithShape="1">
                  <a:gsLst>
                    <a:gs pos="0">
                      <a:srgbClr val="FFFF00">
                        <a:alpha val="85001"/>
                      </a:srgbClr>
                    </a:gs>
                    <a:gs pos="100000">
                      <a:srgbClr val="A2A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sp>
              <p:nvSpPr>
                <p:cNvPr id="20524" name="Oval 19"/>
                <p:cNvSpPr/>
                <p:nvPr/>
              </p:nvSpPr>
              <p:spPr>
                <a:xfrm>
                  <a:off x="1702" y="1395"/>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eaLnBrk="1" hangingPunct="1"/>
                  <a:endParaRPr lang="id-ID" altLang="x-none" dirty="0">
                    <a:latin typeface="Arial" panose="020B0604020202020204" pitchFamily="34" charset="0"/>
                  </a:endParaRPr>
                </a:p>
              </p:txBody>
            </p:sp>
            <p:sp>
              <p:nvSpPr>
                <p:cNvPr id="20525" name="Oval 20"/>
                <p:cNvSpPr/>
                <p:nvPr/>
              </p:nvSpPr>
              <p:spPr>
                <a:xfrm>
                  <a:off x="1624" y="1424"/>
                  <a:ext cx="366" cy="363"/>
                </a:xfrm>
                <a:prstGeom prst="ellipse">
                  <a:avLst/>
                </a:prstGeom>
                <a:gradFill rotWithShape="1">
                  <a:gsLst>
                    <a:gs pos="0">
                      <a:srgbClr val="FFFF00">
                        <a:alpha val="0"/>
                      </a:srgbClr>
                    </a:gs>
                    <a:gs pos="100000">
                      <a:srgbClr val="C2C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grpSp>
          <p:sp>
            <p:nvSpPr>
              <p:cNvPr id="20520" name="Text Box 44"/>
              <p:cNvSpPr txBox="1"/>
              <p:nvPr/>
            </p:nvSpPr>
            <p:spPr>
              <a:xfrm>
                <a:off x="2002" y="1902"/>
                <a:ext cx="141" cy="167"/>
              </a:xfrm>
              <a:prstGeom prst="rect">
                <a:avLst/>
              </a:prstGeom>
              <a:noFill/>
              <a:ln w="9525">
                <a:noFill/>
              </a:ln>
            </p:spPr>
            <p:txBody>
              <a:bodyPr>
                <a:spAutoFit/>
              </a:bodyPr>
              <a:p>
                <a:pPr eaLnBrk="1" hangingPunct="1"/>
                <a:r>
                  <a:rPr b="1" dirty="0">
                    <a:solidFill>
                      <a:srgbClr val="000000"/>
                    </a:solidFill>
                    <a:latin typeface="Arial" panose="020B0604020202020204" pitchFamily="34" charset="0"/>
                  </a:rPr>
                  <a:t>2</a:t>
                </a:r>
                <a:endParaRPr b="1" dirty="0">
                  <a:solidFill>
                    <a:srgbClr val="000000"/>
                  </a:solidFill>
                  <a:latin typeface="Arial" panose="020B0604020202020204" pitchFamily="34" charset="0"/>
                </a:endParaRPr>
              </a:p>
            </p:txBody>
          </p:sp>
          <p:sp>
            <p:nvSpPr>
              <p:cNvPr id="20521" name="Text Box 49"/>
              <p:cNvSpPr txBox="1"/>
              <p:nvPr/>
            </p:nvSpPr>
            <p:spPr>
              <a:xfrm>
                <a:off x="2304" y="1765"/>
                <a:ext cx="2347" cy="236"/>
              </a:xfrm>
              <a:prstGeom prst="rect">
                <a:avLst/>
              </a:prstGeom>
              <a:noFill/>
              <a:ln w="9525">
                <a:noFill/>
              </a:ln>
              <a:effectLst>
                <a:outerShdw dist="35921" dir="2699999" algn="ctr" rotWithShape="0">
                  <a:schemeClr val="bg2">
                    <a:alpha val="50000"/>
                  </a:schemeClr>
                </a:outerShdw>
              </a:effectLst>
            </p:spPr>
            <p:txBody>
              <a:bodyPr>
                <a:spAutoFit/>
              </a:bodyPr>
              <a:p>
                <a:r>
                  <a:rPr lang="id-ID" altLang="x-none" sz="2800" dirty="0">
                    <a:latin typeface="Arial" panose="020B0604020202020204" pitchFamily="34" charset="0"/>
                  </a:rPr>
                  <a:t>Menikah takut dosa</a:t>
                </a:r>
                <a:endParaRPr lang="en-ID" altLang="x-none" sz="2800" dirty="0">
                  <a:latin typeface="Arial" panose="020B0604020202020204" pitchFamily="34" charset="0"/>
                </a:endParaRPr>
              </a:p>
            </p:txBody>
          </p:sp>
        </p:grpSp>
        <p:grpSp>
          <p:nvGrpSpPr>
            <p:cNvPr id="20491" name="Group 55"/>
            <p:cNvGrpSpPr/>
            <p:nvPr/>
          </p:nvGrpSpPr>
          <p:grpSpPr>
            <a:xfrm>
              <a:off x="2042" y="2313"/>
              <a:ext cx="3289" cy="345"/>
              <a:chOff x="2042" y="2313"/>
              <a:chExt cx="3289" cy="345"/>
            </a:xfrm>
          </p:grpSpPr>
          <p:sp>
            <p:nvSpPr>
              <p:cNvPr id="20510" name="AutoShape 6"/>
              <p:cNvSpPr/>
              <p:nvPr/>
            </p:nvSpPr>
            <p:spPr>
              <a:xfrm>
                <a:off x="2291" y="2325"/>
                <a:ext cx="3040" cy="333"/>
              </a:xfrm>
              <a:prstGeom prst="roundRect">
                <a:avLst>
                  <a:gd name="adj" fmla="val 50000"/>
                </a:avLst>
              </a:prstGeom>
              <a:gradFill rotWithShape="0">
                <a:gsLst>
                  <a:gs pos="0">
                    <a:srgbClr val="00CCFF"/>
                  </a:gs>
                  <a:gs pos="100000">
                    <a:schemeClr val="bg1">
                      <a:alpha val="50000"/>
                    </a:schemeClr>
                  </a:gs>
                </a:gsLst>
                <a:lin ang="0" scaled="1"/>
                <a:tileRect/>
              </a:gradFill>
              <a:ln w="9525">
                <a:noFill/>
              </a:ln>
            </p:spPr>
            <p:txBody>
              <a:bodyPr wrap="none" anchor="ctr"/>
              <a:p>
                <a:pPr eaLnBrk="1" hangingPunct="1"/>
                <a:endParaRPr lang="id-ID" altLang="x-none" dirty="0">
                  <a:latin typeface="Arial" panose="020B0604020202020204" pitchFamily="34" charset="0"/>
                </a:endParaRPr>
              </a:p>
            </p:txBody>
          </p:sp>
          <p:grpSp>
            <p:nvGrpSpPr>
              <p:cNvPr id="20511" name="Group 7"/>
              <p:cNvGrpSpPr/>
              <p:nvPr/>
            </p:nvGrpSpPr>
            <p:grpSpPr>
              <a:xfrm>
                <a:off x="2042" y="2313"/>
                <a:ext cx="316" cy="316"/>
                <a:chOff x="1646" y="1409"/>
                <a:chExt cx="527" cy="526"/>
              </a:xfrm>
            </p:grpSpPr>
            <p:sp>
              <p:nvSpPr>
                <p:cNvPr id="20514" name="Oval 8"/>
                <p:cNvSpPr/>
                <p:nvPr/>
              </p:nvSpPr>
              <p:spPr>
                <a:xfrm>
                  <a:off x="1646" y="1409"/>
                  <a:ext cx="527" cy="526"/>
                </a:xfrm>
                <a:prstGeom prst="ellipse">
                  <a:avLst/>
                </a:prstGeom>
                <a:solidFill>
                  <a:srgbClr val="00CCFF"/>
                </a:solidFill>
                <a:ln w="9525">
                  <a:noFill/>
                </a:ln>
              </p:spPr>
              <p:txBody>
                <a:bodyPr wrap="none" anchor="ctr"/>
                <a:p>
                  <a:pPr eaLnBrk="1" hangingPunct="1"/>
                  <a:endParaRPr lang="id-ID" altLang="x-none" dirty="0">
                    <a:latin typeface="Arial" panose="020B0604020202020204" pitchFamily="34" charset="0"/>
                  </a:endParaRPr>
                </a:p>
              </p:txBody>
            </p:sp>
            <p:sp>
              <p:nvSpPr>
                <p:cNvPr id="20515" name="Oval 10"/>
                <p:cNvSpPr/>
                <p:nvPr/>
              </p:nvSpPr>
              <p:spPr>
                <a:xfrm>
                  <a:off x="1724" y="1469"/>
                  <a:ext cx="406" cy="406"/>
                </a:xfrm>
                <a:prstGeom prst="ellipse">
                  <a:avLst/>
                </a:prstGeom>
                <a:gradFill rotWithShape="1">
                  <a:gsLst>
                    <a:gs pos="0">
                      <a:srgbClr val="FFFF00">
                        <a:alpha val="85001"/>
                      </a:srgbClr>
                    </a:gs>
                    <a:gs pos="100000">
                      <a:srgbClr val="A2A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sp>
              <p:nvSpPr>
                <p:cNvPr id="20516" name="Oval 11"/>
                <p:cNvSpPr/>
                <p:nvPr/>
              </p:nvSpPr>
              <p:spPr>
                <a:xfrm>
                  <a:off x="1652" y="1582"/>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eaLnBrk="1" hangingPunct="1"/>
                  <a:endParaRPr lang="id-ID" altLang="x-none" dirty="0">
                    <a:latin typeface="Arial" panose="020B0604020202020204" pitchFamily="34" charset="0"/>
                  </a:endParaRPr>
                </a:p>
              </p:txBody>
            </p:sp>
            <p:sp>
              <p:nvSpPr>
                <p:cNvPr id="20517" name="Oval 12"/>
                <p:cNvSpPr/>
                <p:nvPr/>
              </p:nvSpPr>
              <p:spPr>
                <a:xfrm>
                  <a:off x="1720" y="1519"/>
                  <a:ext cx="366" cy="366"/>
                </a:xfrm>
                <a:prstGeom prst="ellipse">
                  <a:avLst/>
                </a:prstGeom>
                <a:gradFill rotWithShape="1">
                  <a:gsLst>
                    <a:gs pos="0">
                      <a:srgbClr val="FFFF00">
                        <a:alpha val="0"/>
                      </a:srgbClr>
                    </a:gs>
                    <a:gs pos="100000">
                      <a:srgbClr val="C2C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grpSp>
          <p:sp>
            <p:nvSpPr>
              <p:cNvPr id="20512" name="Text Box 45"/>
              <p:cNvSpPr txBox="1"/>
              <p:nvPr/>
            </p:nvSpPr>
            <p:spPr>
              <a:xfrm>
                <a:off x="2123" y="2404"/>
                <a:ext cx="195" cy="167"/>
              </a:xfrm>
              <a:prstGeom prst="rect">
                <a:avLst/>
              </a:prstGeom>
              <a:noFill/>
              <a:ln w="9525">
                <a:noFill/>
              </a:ln>
            </p:spPr>
            <p:txBody>
              <a:bodyPr wrap="none">
                <a:spAutoFit/>
              </a:bodyPr>
              <a:p>
                <a:pPr eaLnBrk="1" hangingPunct="1"/>
                <a:r>
                  <a:rPr b="1" dirty="0">
                    <a:solidFill>
                      <a:srgbClr val="000000"/>
                    </a:solidFill>
                    <a:latin typeface="Arial" panose="020B0604020202020204" pitchFamily="34" charset="0"/>
                  </a:rPr>
                  <a:t>3</a:t>
                </a:r>
                <a:endParaRPr b="1" dirty="0">
                  <a:solidFill>
                    <a:srgbClr val="000000"/>
                  </a:solidFill>
                  <a:latin typeface="Arial" panose="020B0604020202020204" pitchFamily="34" charset="0"/>
                </a:endParaRPr>
              </a:p>
            </p:txBody>
          </p:sp>
          <p:sp>
            <p:nvSpPr>
              <p:cNvPr id="20513" name="Text Box 50"/>
              <p:cNvSpPr txBox="1"/>
              <p:nvPr/>
            </p:nvSpPr>
            <p:spPr>
              <a:xfrm>
                <a:off x="2435" y="2349"/>
                <a:ext cx="2042" cy="236"/>
              </a:xfrm>
              <a:prstGeom prst="rect">
                <a:avLst/>
              </a:prstGeom>
              <a:noFill/>
              <a:ln w="9525">
                <a:noFill/>
              </a:ln>
              <a:effectLst>
                <a:outerShdw dist="35921" dir="2699999" algn="ctr" rotWithShape="0">
                  <a:schemeClr val="bg2">
                    <a:alpha val="50000"/>
                  </a:schemeClr>
                </a:outerShdw>
              </a:effectLst>
            </p:spPr>
            <p:txBody>
              <a:bodyPr wrap="none">
                <a:spAutoFit/>
              </a:bodyPr>
              <a:p>
                <a:r>
                  <a:rPr lang="en-ID" altLang="x-none" sz="2800" dirty="0">
                    <a:latin typeface="Arial" panose="020B0604020202020204" pitchFamily="34" charset="0"/>
                  </a:rPr>
                  <a:t>Pendidikan orang tua</a:t>
                </a:r>
                <a:endParaRPr lang="en-ID" altLang="x-none" sz="2800" dirty="0">
                  <a:latin typeface="Arial" panose="020B0604020202020204" pitchFamily="34" charset="0"/>
                </a:endParaRPr>
              </a:p>
            </p:txBody>
          </p:sp>
        </p:grpSp>
        <p:grpSp>
          <p:nvGrpSpPr>
            <p:cNvPr id="20492" name="Group 54"/>
            <p:cNvGrpSpPr/>
            <p:nvPr/>
          </p:nvGrpSpPr>
          <p:grpSpPr>
            <a:xfrm>
              <a:off x="1945" y="2749"/>
              <a:ext cx="3278" cy="459"/>
              <a:chOff x="1945" y="2749"/>
              <a:chExt cx="3278" cy="459"/>
            </a:xfrm>
          </p:grpSpPr>
          <p:sp>
            <p:nvSpPr>
              <p:cNvPr id="20503" name="AutoShape 28"/>
              <p:cNvSpPr/>
              <p:nvPr/>
            </p:nvSpPr>
            <p:spPr>
              <a:xfrm>
                <a:off x="2182" y="2820"/>
                <a:ext cx="3041" cy="334"/>
              </a:xfrm>
              <a:prstGeom prst="roundRect">
                <a:avLst>
                  <a:gd name="adj" fmla="val 50000"/>
                </a:avLst>
              </a:prstGeom>
              <a:gradFill rotWithShape="0">
                <a:gsLst>
                  <a:gs pos="0">
                    <a:srgbClr val="00CCFF"/>
                  </a:gs>
                  <a:gs pos="100000">
                    <a:schemeClr val="bg1">
                      <a:alpha val="50000"/>
                    </a:schemeClr>
                  </a:gs>
                </a:gsLst>
                <a:lin ang="0" scaled="1"/>
                <a:tileRect/>
              </a:gradFill>
              <a:ln w="9525">
                <a:noFill/>
              </a:ln>
            </p:spPr>
            <p:txBody>
              <a:bodyPr wrap="none" anchor="ctr"/>
              <a:p>
                <a:pPr eaLnBrk="1" hangingPunct="1"/>
                <a:endParaRPr lang="id-ID" altLang="x-none" dirty="0">
                  <a:latin typeface="Arial" panose="020B0604020202020204" pitchFamily="34" charset="0"/>
                </a:endParaRPr>
              </a:p>
            </p:txBody>
          </p:sp>
          <p:grpSp>
            <p:nvGrpSpPr>
              <p:cNvPr id="20504" name="Group 29"/>
              <p:cNvGrpSpPr/>
              <p:nvPr/>
            </p:nvGrpSpPr>
            <p:grpSpPr>
              <a:xfrm>
                <a:off x="1945" y="2817"/>
                <a:ext cx="316" cy="316"/>
                <a:chOff x="1571" y="1486"/>
                <a:chExt cx="526" cy="526"/>
              </a:xfrm>
            </p:grpSpPr>
            <p:sp>
              <p:nvSpPr>
                <p:cNvPr id="20507" name="Oval 30"/>
                <p:cNvSpPr/>
                <p:nvPr/>
              </p:nvSpPr>
              <p:spPr>
                <a:xfrm>
                  <a:off x="1571" y="1486"/>
                  <a:ext cx="526" cy="526"/>
                </a:xfrm>
                <a:prstGeom prst="ellipse">
                  <a:avLst/>
                </a:prstGeom>
                <a:solidFill>
                  <a:srgbClr val="00CCFF"/>
                </a:solidFill>
                <a:ln w="9525">
                  <a:noFill/>
                </a:ln>
              </p:spPr>
              <p:txBody>
                <a:bodyPr wrap="none" anchor="ctr"/>
                <a:p>
                  <a:pPr eaLnBrk="1" hangingPunct="1"/>
                  <a:endParaRPr lang="id-ID" altLang="x-none" dirty="0">
                    <a:latin typeface="Arial" panose="020B0604020202020204" pitchFamily="34" charset="0"/>
                  </a:endParaRPr>
                </a:p>
              </p:txBody>
            </p:sp>
            <p:sp>
              <p:nvSpPr>
                <p:cNvPr id="20508" name="Oval 32"/>
                <p:cNvSpPr/>
                <p:nvPr/>
              </p:nvSpPr>
              <p:spPr>
                <a:xfrm>
                  <a:off x="1644" y="1548"/>
                  <a:ext cx="406" cy="406"/>
                </a:xfrm>
                <a:prstGeom prst="ellipse">
                  <a:avLst/>
                </a:prstGeom>
                <a:gradFill rotWithShape="1">
                  <a:gsLst>
                    <a:gs pos="0">
                      <a:srgbClr val="FFFF00">
                        <a:alpha val="85001"/>
                      </a:srgbClr>
                    </a:gs>
                    <a:gs pos="100000">
                      <a:srgbClr val="A2A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sp>
              <p:nvSpPr>
                <p:cNvPr id="20509" name="Oval 34"/>
                <p:cNvSpPr/>
                <p:nvPr/>
              </p:nvSpPr>
              <p:spPr>
                <a:xfrm>
                  <a:off x="1666" y="1545"/>
                  <a:ext cx="366" cy="366"/>
                </a:xfrm>
                <a:prstGeom prst="ellipse">
                  <a:avLst/>
                </a:prstGeom>
                <a:gradFill rotWithShape="1">
                  <a:gsLst>
                    <a:gs pos="0">
                      <a:srgbClr val="FFFF00">
                        <a:alpha val="0"/>
                      </a:srgbClr>
                    </a:gs>
                    <a:gs pos="100000">
                      <a:srgbClr val="C2C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grpSp>
          <p:sp>
            <p:nvSpPr>
              <p:cNvPr id="20505" name="Text Box 46"/>
              <p:cNvSpPr txBox="1"/>
              <p:nvPr/>
            </p:nvSpPr>
            <p:spPr>
              <a:xfrm>
                <a:off x="2042" y="2869"/>
                <a:ext cx="195" cy="167"/>
              </a:xfrm>
              <a:prstGeom prst="rect">
                <a:avLst/>
              </a:prstGeom>
              <a:noFill/>
              <a:ln w="9525">
                <a:noFill/>
              </a:ln>
            </p:spPr>
            <p:txBody>
              <a:bodyPr wrap="none">
                <a:spAutoFit/>
              </a:bodyPr>
              <a:p>
                <a:pPr eaLnBrk="1" hangingPunct="1"/>
                <a:r>
                  <a:rPr b="1" dirty="0">
                    <a:solidFill>
                      <a:srgbClr val="000000"/>
                    </a:solidFill>
                    <a:latin typeface="Arial" panose="020B0604020202020204" pitchFamily="34" charset="0"/>
                  </a:rPr>
                  <a:t>4</a:t>
                </a:r>
                <a:endParaRPr b="1" dirty="0">
                  <a:solidFill>
                    <a:srgbClr val="000000"/>
                  </a:solidFill>
                  <a:latin typeface="Arial" panose="020B0604020202020204" pitchFamily="34" charset="0"/>
                </a:endParaRPr>
              </a:p>
            </p:txBody>
          </p:sp>
          <p:sp>
            <p:nvSpPr>
              <p:cNvPr id="20506" name="Text Box 51"/>
              <p:cNvSpPr txBox="1"/>
              <p:nvPr/>
            </p:nvSpPr>
            <p:spPr>
              <a:xfrm>
                <a:off x="2313" y="2749"/>
                <a:ext cx="2702" cy="459"/>
              </a:xfrm>
              <a:prstGeom prst="rect">
                <a:avLst/>
              </a:prstGeom>
              <a:noFill/>
              <a:ln w="9525">
                <a:noFill/>
              </a:ln>
              <a:effectLst>
                <a:outerShdw dist="35921" dir="2699999" algn="ctr" rotWithShape="0">
                  <a:schemeClr val="bg2">
                    <a:alpha val="50000"/>
                  </a:schemeClr>
                </a:outerShdw>
              </a:effectLst>
            </p:spPr>
            <p:txBody>
              <a:bodyPr>
                <a:spAutoFit/>
              </a:bodyPr>
              <a:p>
                <a:r>
                  <a:rPr lang="en-ID" altLang="x-none" sz="2400" dirty="0">
                    <a:latin typeface="Arial" panose="020B0604020202020204" pitchFamily="34" charset="0"/>
                  </a:rPr>
                  <a:t>Ekonomi</a:t>
                </a:r>
                <a:r>
                  <a:rPr lang="en-ID" altLang="x-none" dirty="0">
                    <a:latin typeface="Arial" panose="020B0604020202020204" pitchFamily="34" charset="0"/>
                  </a:rPr>
                  <a:t> (or</a:t>
                </a:r>
                <a:r>
                  <a:rPr lang="id-ID" altLang="x-none" dirty="0">
                    <a:latin typeface="Arial" panose="020B0604020202020204" pitchFamily="34" charset="0"/>
                  </a:rPr>
                  <a:t>tu</a:t>
                </a:r>
                <a:r>
                  <a:rPr lang="en-ID" altLang="x-none" dirty="0">
                    <a:latin typeface="Arial" panose="020B0604020202020204" pitchFamily="34" charset="0"/>
                  </a:rPr>
                  <a:t> berpenghasilan rendah cenderung menikahkan anak lebih awal,  </a:t>
                </a:r>
                <a:r>
                  <a:rPr lang="id-ID" altLang="x-none" dirty="0">
                    <a:latin typeface="Arial" panose="020B0604020202020204" pitchFamily="34" charset="0"/>
                  </a:rPr>
                  <a:t>mengurangi </a:t>
                </a:r>
                <a:r>
                  <a:rPr lang="en-ID" altLang="x-none" dirty="0">
                    <a:latin typeface="Arial" panose="020B0604020202020204" pitchFamily="34" charset="0"/>
                  </a:rPr>
                  <a:t>beban orang tua)</a:t>
                </a:r>
                <a:endParaRPr lang="en-ID" altLang="x-none" dirty="0">
                  <a:latin typeface="Arial" panose="020B0604020202020204" pitchFamily="34" charset="0"/>
                </a:endParaRPr>
              </a:p>
            </p:txBody>
          </p:sp>
        </p:grpSp>
        <p:grpSp>
          <p:nvGrpSpPr>
            <p:cNvPr id="20493" name="Group 53"/>
            <p:cNvGrpSpPr/>
            <p:nvPr/>
          </p:nvGrpSpPr>
          <p:grpSpPr>
            <a:xfrm>
              <a:off x="1665" y="3288"/>
              <a:ext cx="3260" cy="404"/>
              <a:chOff x="1665" y="3288"/>
              <a:chExt cx="3260" cy="404"/>
            </a:xfrm>
          </p:grpSpPr>
          <p:sp>
            <p:nvSpPr>
              <p:cNvPr id="20494" name="AutoShape 35"/>
              <p:cNvSpPr/>
              <p:nvPr/>
            </p:nvSpPr>
            <p:spPr>
              <a:xfrm>
                <a:off x="1884" y="3358"/>
                <a:ext cx="3041" cy="334"/>
              </a:xfrm>
              <a:prstGeom prst="roundRect">
                <a:avLst>
                  <a:gd name="adj" fmla="val 50000"/>
                </a:avLst>
              </a:prstGeom>
              <a:gradFill rotWithShape="0">
                <a:gsLst>
                  <a:gs pos="0">
                    <a:srgbClr val="00CCFF"/>
                  </a:gs>
                  <a:gs pos="100000">
                    <a:schemeClr val="bg1">
                      <a:alpha val="50000"/>
                    </a:schemeClr>
                  </a:gs>
                </a:gsLst>
                <a:lin ang="0" scaled="1"/>
                <a:tileRect/>
              </a:gradFill>
              <a:ln w="9525">
                <a:noFill/>
              </a:ln>
            </p:spPr>
            <p:txBody>
              <a:bodyPr wrap="none" anchor="ctr"/>
              <a:p>
                <a:pPr eaLnBrk="1" hangingPunct="1"/>
                <a:endParaRPr lang="id-ID" altLang="x-none" dirty="0">
                  <a:latin typeface="Arial" panose="020B0604020202020204" pitchFamily="34" charset="0"/>
                </a:endParaRPr>
              </a:p>
            </p:txBody>
          </p:sp>
          <p:grpSp>
            <p:nvGrpSpPr>
              <p:cNvPr id="20495" name="Group 36"/>
              <p:cNvGrpSpPr/>
              <p:nvPr/>
            </p:nvGrpSpPr>
            <p:grpSpPr>
              <a:xfrm>
                <a:off x="1665" y="3288"/>
                <a:ext cx="316" cy="316"/>
                <a:chOff x="1581" y="1508"/>
                <a:chExt cx="527" cy="526"/>
              </a:xfrm>
            </p:grpSpPr>
            <p:sp>
              <p:nvSpPr>
                <p:cNvPr id="20498" name="Oval 37"/>
                <p:cNvSpPr/>
                <p:nvPr/>
              </p:nvSpPr>
              <p:spPr>
                <a:xfrm>
                  <a:off x="1581" y="1508"/>
                  <a:ext cx="527" cy="526"/>
                </a:xfrm>
                <a:prstGeom prst="ellipse">
                  <a:avLst/>
                </a:prstGeom>
                <a:solidFill>
                  <a:srgbClr val="00CCFF"/>
                </a:solidFill>
                <a:ln w="9525">
                  <a:noFill/>
                </a:ln>
              </p:spPr>
              <p:txBody>
                <a:bodyPr wrap="none" anchor="ctr"/>
                <a:p>
                  <a:pPr eaLnBrk="1" hangingPunct="1"/>
                  <a:endParaRPr lang="id-ID" altLang="x-none" dirty="0">
                    <a:latin typeface="Arial" panose="020B0604020202020204" pitchFamily="34" charset="0"/>
                  </a:endParaRPr>
                </a:p>
              </p:txBody>
            </p:sp>
            <p:sp>
              <p:nvSpPr>
                <p:cNvPr id="20499" name="Oval 38"/>
                <p:cNvSpPr/>
                <p:nvPr/>
              </p:nvSpPr>
              <p:spPr>
                <a:xfrm>
                  <a:off x="1623" y="1549"/>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pPr eaLnBrk="1" hangingPunct="1"/>
                  <a:endParaRPr lang="id-ID" altLang="x-none" dirty="0">
                    <a:latin typeface="Arial" panose="020B0604020202020204" pitchFamily="34" charset="0"/>
                  </a:endParaRPr>
                </a:p>
              </p:txBody>
            </p:sp>
            <p:sp>
              <p:nvSpPr>
                <p:cNvPr id="20500" name="Oval 39"/>
                <p:cNvSpPr/>
                <p:nvPr/>
              </p:nvSpPr>
              <p:spPr>
                <a:xfrm>
                  <a:off x="1645" y="1553"/>
                  <a:ext cx="406" cy="406"/>
                </a:xfrm>
                <a:prstGeom prst="ellipse">
                  <a:avLst/>
                </a:prstGeom>
                <a:gradFill rotWithShape="1">
                  <a:gsLst>
                    <a:gs pos="0">
                      <a:srgbClr val="FFFF00">
                        <a:alpha val="85001"/>
                      </a:srgbClr>
                    </a:gs>
                    <a:gs pos="100000">
                      <a:srgbClr val="A2A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sp>
              <p:nvSpPr>
                <p:cNvPr id="20501" name="Oval 40"/>
                <p:cNvSpPr/>
                <p:nvPr/>
              </p:nvSpPr>
              <p:spPr>
                <a:xfrm>
                  <a:off x="1652" y="1582"/>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pPr eaLnBrk="1" hangingPunct="1"/>
                  <a:endParaRPr lang="id-ID" altLang="x-none" dirty="0">
                    <a:latin typeface="Arial" panose="020B0604020202020204" pitchFamily="34" charset="0"/>
                  </a:endParaRPr>
                </a:p>
              </p:txBody>
            </p:sp>
            <p:sp>
              <p:nvSpPr>
                <p:cNvPr id="20502" name="Oval 41"/>
                <p:cNvSpPr/>
                <p:nvPr/>
              </p:nvSpPr>
              <p:spPr>
                <a:xfrm>
                  <a:off x="1659" y="1567"/>
                  <a:ext cx="366" cy="366"/>
                </a:xfrm>
                <a:prstGeom prst="ellipse">
                  <a:avLst/>
                </a:prstGeom>
                <a:gradFill rotWithShape="1">
                  <a:gsLst>
                    <a:gs pos="0">
                      <a:srgbClr val="FFFF00">
                        <a:alpha val="0"/>
                      </a:srgbClr>
                    </a:gs>
                    <a:gs pos="100000">
                      <a:srgbClr val="C2C200"/>
                    </a:gs>
                  </a:gsLst>
                  <a:lin ang="2700000" scaled="1"/>
                  <a:tileRect/>
                </a:gradFill>
                <a:ln w="9525">
                  <a:noFill/>
                </a:ln>
              </p:spPr>
              <p:txBody>
                <a:bodyPr wrap="none" anchor="ctr"/>
                <a:p>
                  <a:pPr eaLnBrk="1" hangingPunct="1"/>
                  <a:endParaRPr lang="id-ID" altLang="x-none" dirty="0">
                    <a:latin typeface="Arial" panose="020B0604020202020204" pitchFamily="34" charset="0"/>
                  </a:endParaRPr>
                </a:p>
              </p:txBody>
            </p:sp>
          </p:grpSp>
          <p:sp>
            <p:nvSpPr>
              <p:cNvPr id="20496" name="Text Box 47"/>
              <p:cNvSpPr txBox="1"/>
              <p:nvPr/>
            </p:nvSpPr>
            <p:spPr>
              <a:xfrm>
                <a:off x="1759" y="3359"/>
                <a:ext cx="195" cy="167"/>
              </a:xfrm>
              <a:prstGeom prst="rect">
                <a:avLst/>
              </a:prstGeom>
              <a:noFill/>
              <a:ln w="9525">
                <a:noFill/>
              </a:ln>
            </p:spPr>
            <p:txBody>
              <a:bodyPr wrap="none">
                <a:spAutoFit/>
              </a:bodyPr>
              <a:p>
                <a:pPr eaLnBrk="1" hangingPunct="1"/>
                <a:r>
                  <a:rPr b="1" dirty="0">
                    <a:solidFill>
                      <a:srgbClr val="000000"/>
                    </a:solidFill>
                    <a:latin typeface="Arial" panose="020B0604020202020204" pitchFamily="34" charset="0"/>
                  </a:rPr>
                  <a:t>5</a:t>
                </a:r>
                <a:endParaRPr b="1" dirty="0">
                  <a:solidFill>
                    <a:srgbClr val="000000"/>
                  </a:solidFill>
                  <a:latin typeface="Arial" panose="020B0604020202020204" pitchFamily="34" charset="0"/>
                </a:endParaRPr>
              </a:p>
            </p:txBody>
          </p:sp>
          <p:sp>
            <p:nvSpPr>
              <p:cNvPr id="20497" name="Text Box 52"/>
              <p:cNvSpPr txBox="1"/>
              <p:nvPr/>
            </p:nvSpPr>
            <p:spPr>
              <a:xfrm>
                <a:off x="2061" y="3385"/>
                <a:ext cx="2590" cy="209"/>
              </a:xfrm>
              <a:prstGeom prst="rect">
                <a:avLst/>
              </a:prstGeom>
              <a:noFill/>
              <a:ln w="9525">
                <a:noFill/>
              </a:ln>
              <a:effectLst>
                <a:outerShdw dist="35921" dir="2699999" algn="ctr" rotWithShape="0">
                  <a:schemeClr val="bg2">
                    <a:alpha val="50000"/>
                  </a:schemeClr>
                </a:outerShdw>
              </a:effectLst>
            </p:spPr>
            <p:txBody>
              <a:bodyPr>
                <a:spAutoFit/>
              </a:bodyPr>
              <a:p>
                <a:r>
                  <a:rPr lang="en-ID" altLang="x-none" sz="2400" dirty="0">
                    <a:latin typeface="Arial" panose="020B0604020202020204" pitchFamily="34" charset="0"/>
                  </a:rPr>
                  <a:t>Married By Accident (MBA)</a:t>
                </a:r>
                <a:endParaRPr sz="2400" b="1" dirty="0">
                  <a:latin typeface="Arial" panose="020B0604020202020204" pitchFamily="34" charset="0"/>
                </a:endParaRPr>
              </a:p>
            </p:txBody>
          </p:sp>
        </p:grpSp>
      </p:grpSp>
      <p:sp>
        <p:nvSpPr>
          <p:cNvPr id="63" name="Title 1"/>
          <p:cNvSpPr txBox="1"/>
          <p:nvPr/>
        </p:nvSpPr>
        <p:spPr>
          <a:xfrm>
            <a:off x="760413" y="2932113"/>
            <a:ext cx="1871663" cy="2827338"/>
          </a:xfrm>
          <a:prstGeom prst="rect">
            <a:avLst/>
          </a:prstGeom>
          <a:noFill/>
          <a:ln>
            <a:noFill/>
          </a:ln>
        </p:spPr>
        <p:txBody>
          <a:bodyPr anchor="b"/>
          <a:lstStyle/>
          <a:p>
            <a:pPr marR="0" defTabSz="914400" eaLnBrk="1" fontAlgn="auto">
              <a:spcBef>
                <a:spcPts val="0"/>
              </a:spcBef>
              <a:spcAft>
                <a:spcPts val="0"/>
              </a:spcAft>
              <a:buClrTx/>
              <a:buSzTx/>
              <a:buFontTx/>
              <a:buNone/>
              <a:defRPr sz="1800" b="0" i="0" u="none" strike="noStrike" kern="0" cap="none" spc="0" baseline="0">
                <a:solidFill>
                  <a:srgbClr val="000000"/>
                </a:solidFill>
                <a:uFillTx/>
              </a:defRPr>
            </a:pPr>
            <a:r>
              <a:rPr kumimoji="0" lang="id-ID" sz="19900" b="1" kern="0" cap="none" spc="0" normalizeH="0" baseline="0" noProof="0" dirty="0">
                <a:solidFill>
                  <a:srgbClr val="000000"/>
                </a:solidFill>
                <a:latin typeface="Arial" panose="020B0604020202020204"/>
                <a:ea typeface="+mn-ea"/>
                <a:cs typeface="Arial" panose="020B0604020202020204" pitchFamily="34" charset="0"/>
              </a:rPr>
              <a:t>?</a:t>
            </a:r>
            <a:endParaRPr kumimoji="0" lang="id-ID" sz="4400" b="1" kern="0" cap="none" spc="0" normalizeH="0" baseline="0" noProof="0" dirty="0">
              <a:solidFill>
                <a:srgbClr val="000000"/>
              </a:solidFill>
              <a:latin typeface="Arial" panose="020B0604020202020204"/>
              <a:ea typeface="+mn-ea"/>
              <a:cs typeface="Arial" panose="020B0604020202020204" pitchFamily="34" charset="0"/>
            </a:endParaRPr>
          </a:p>
        </p:txBody>
      </p:sp>
      <p:sp>
        <p:nvSpPr>
          <p:cNvPr id="64" name="Title 1"/>
          <p:cNvSpPr txBox="1"/>
          <p:nvPr/>
        </p:nvSpPr>
        <p:spPr>
          <a:xfrm>
            <a:off x="1738313" y="2468563"/>
            <a:ext cx="1871663" cy="2828925"/>
          </a:xfrm>
          <a:prstGeom prst="rect">
            <a:avLst/>
          </a:prstGeom>
          <a:noFill/>
          <a:ln>
            <a:noFill/>
          </a:ln>
        </p:spPr>
        <p:txBody>
          <a:bodyPr anchor="b"/>
          <a:lstStyle/>
          <a:p>
            <a:pPr marR="0" defTabSz="914400" eaLnBrk="1" fontAlgn="auto">
              <a:spcBef>
                <a:spcPts val="0"/>
              </a:spcBef>
              <a:spcAft>
                <a:spcPts val="0"/>
              </a:spcAft>
              <a:buClrTx/>
              <a:buSzTx/>
              <a:buFontTx/>
              <a:buNone/>
              <a:defRPr sz="1800" b="0" i="0" u="none" strike="noStrike" kern="0" cap="none" spc="0" baseline="0">
                <a:solidFill>
                  <a:srgbClr val="000000"/>
                </a:solidFill>
                <a:uFillTx/>
              </a:defRPr>
            </a:pPr>
            <a:r>
              <a:rPr kumimoji="0" lang="id-ID" sz="19900" b="1" kern="0" cap="none" spc="0" normalizeH="0" baseline="0" noProof="0" dirty="0">
                <a:solidFill>
                  <a:srgbClr val="CC00CC"/>
                </a:solidFill>
                <a:latin typeface="Arial" panose="020B0604020202020204"/>
                <a:ea typeface="+mn-ea"/>
                <a:cs typeface="Arial" panose="020B0604020202020204" pitchFamily="34" charset="0"/>
              </a:rPr>
              <a:t>?</a:t>
            </a:r>
            <a:endParaRPr kumimoji="0" lang="id-ID" sz="4400" b="1" kern="0" cap="none" spc="0" normalizeH="0" baseline="0" noProof="0" dirty="0">
              <a:solidFill>
                <a:srgbClr val="CC00CC"/>
              </a:solidFill>
              <a:latin typeface="Arial" panose="020B0604020202020204"/>
              <a:ea typeface="+mn-ea"/>
              <a:cs typeface="Arial" panose="020B0604020202020204" pitchFamily="34" charset="0"/>
            </a:endParaRPr>
          </a:p>
        </p:txBody>
      </p:sp>
      <p:sp>
        <p:nvSpPr>
          <p:cNvPr id="66" name="Title 1"/>
          <p:cNvSpPr txBox="1"/>
          <p:nvPr/>
        </p:nvSpPr>
        <p:spPr>
          <a:xfrm>
            <a:off x="1249363" y="2576513"/>
            <a:ext cx="1873250" cy="2828925"/>
          </a:xfrm>
          <a:prstGeom prst="rect">
            <a:avLst/>
          </a:prstGeom>
          <a:noFill/>
          <a:ln>
            <a:noFill/>
          </a:ln>
        </p:spPr>
        <p:txBody>
          <a:bodyPr anchor="b"/>
          <a:lstStyle/>
          <a:p>
            <a:pPr marR="0" defTabSz="914400" eaLnBrk="1" fontAlgn="auto">
              <a:spcBef>
                <a:spcPts val="0"/>
              </a:spcBef>
              <a:spcAft>
                <a:spcPts val="0"/>
              </a:spcAft>
              <a:buClrTx/>
              <a:buSzTx/>
              <a:buFontTx/>
              <a:buNone/>
              <a:defRPr sz="1800" b="0" i="0" u="none" strike="noStrike" kern="0" cap="none" spc="0" baseline="0">
                <a:solidFill>
                  <a:srgbClr val="000000"/>
                </a:solidFill>
                <a:uFillTx/>
              </a:defRPr>
            </a:pPr>
            <a:endParaRPr kumimoji="0" lang="id-ID" sz="4400" b="1" kern="0" cap="none" spc="0" normalizeH="0" baseline="0" noProof="0" dirty="0">
              <a:solidFill>
                <a:srgbClr val="00FF00"/>
              </a:solidFill>
              <a:latin typeface="Arial" panose="020B0604020202020204"/>
              <a:ea typeface="+mn-ea"/>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Content Placeholder 2"/>
          <p:cNvSpPr>
            <a:spLocks noGrp="1"/>
          </p:cNvSpPr>
          <p:nvPr>
            <p:ph idx="1"/>
          </p:nvPr>
        </p:nvSpPr>
        <p:spPr>
          <a:xfrm>
            <a:off x="250825" y="762000"/>
            <a:ext cx="8229600" cy="3516313"/>
          </a:xfrm>
        </p:spPr>
        <p:txBody>
          <a:bodyPr vert="horz" wrap="square" lIns="91440" tIns="45720" rIns="91440" bIns="45720" numCol="1" rtlCol="0" anchor="ctr" anchorCtr="0" compatLnSpc="1">
            <a:normAutofit lnSpcReduction="10000"/>
          </a:bodyPr>
          <a:lstStyle/>
          <a:p>
            <a:pPr marL="0" marR="0" lvl="0" indent="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None/>
              <a:defRPr/>
            </a:pPr>
            <a:r>
              <a:rPr kumimoji="0" lang="en-ID" sz="6000" b="0" i="0" u="none" strike="noStrike" kern="1200" cap="none" spc="0" normalizeH="0" baseline="0" noProof="0" dirty="0" err="1">
                <a:ln>
                  <a:noFill/>
                </a:ln>
                <a:solidFill>
                  <a:schemeClr val="tx1">
                    <a:lumMod val="85000"/>
                  </a:schemeClr>
                </a:solidFill>
                <a:effectLst/>
                <a:uLnTx/>
                <a:uFillTx/>
                <a:latin typeface="+mn-lt"/>
                <a:ea typeface="+mn-ea"/>
                <a:cs typeface="+mn-cs"/>
              </a:rPr>
              <a:t>Dampak</a:t>
            </a:r>
            <a:endParaRPr kumimoji="0" lang="en-US" sz="6000" b="0" i="0" u="none" strike="noStrike" kern="1200" cap="none" spc="0" normalizeH="0" baseline="0" noProof="0" dirty="0">
              <a:ln>
                <a:noFill/>
              </a:ln>
              <a:solidFill>
                <a:schemeClr val="tx1">
                  <a:lumMod val="85000"/>
                </a:schemeClr>
              </a:solidFill>
              <a:effectLst/>
              <a:uLnTx/>
              <a:uFillTx/>
              <a:latin typeface="+mn-lt"/>
              <a:ea typeface="+mn-ea"/>
              <a:cs typeface="+mn-cs"/>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Pendidikan</a:t>
            </a:r>
            <a:endPar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Kesehatan</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Ibu</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dan</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Anak</a:t>
            </a:r>
            <a:endParaRPr kumimoji="0" lang="en-US" sz="2400" b="0" i="0" u="none" strike="noStrike" kern="1200" cap="none" spc="0" normalizeH="0" baseline="0" noProof="0" dirty="0" smtClean="0">
              <a:ln>
                <a:noFill/>
              </a:ln>
              <a:solidFill>
                <a:schemeClr val="tx1">
                  <a:lumMod val="85000"/>
                </a:schemeClr>
              </a:solidFill>
              <a:effectLst/>
              <a:uLnTx/>
              <a:uFillTx/>
              <a:latin typeface="+mn-lt"/>
              <a:ea typeface="+mn-ea"/>
              <a:cs typeface="+mn-cs"/>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Kependudukan</a:t>
            </a:r>
            <a:endPar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Keberlangsungan</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Rumah</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Tangga</a:t>
            </a:r>
            <a:endParaRPr kumimoji="0" lang="id-ID" sz="2400" b="0" i="0" u="none" strike="noStrike" kern="1200" cap="none" spc="0" normalizeH="0" baseline="0" noProof="0" dirty="0" smtClean="0">
              <a:ln>
                <a:noFill/>
              </a:ln>
              <a:solidFill>
                <a:schemeClr val="tx1">
                  <a:lumMod val="85000"/>
                </a:schemeClr>
              </a:solidFill>
              <a:effectLst/>
              <a:uLnTx/>
              <a:uFillTx/>
              <a:latin typeface="+mn-lt"/>
              <a:ea typeface="+mn-ea"/>
              <a:cs typeface="+mn-cs"/>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Pola</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Asuh</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terhadap</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anak</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kurang</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a:t>
            </a:r>
            <a:r>
              <a:rPr kumimoji="0" lang="id-ID" sz="2400" b="0" i="0" u="none" strike="noStrike" kern="1200" cap="none" spc="0" normalizeH="0" baseline="0" noProof="0" dirty="0" smtClean="0">
                <a:ln>
                  <a:noFill/>
                </a:ln>
                <a:solidFill>
                  <a:schemeClr val="tx1">
                    <a:lumMod val="85000"/>
                  </a:schemeClr>
                </a:solidFill>
                <a:effectLst/>
                <a:uLnTx/>
                <a:uFillTx/>
                <a:latin typeface="+mn-lt"/>
                <a:ea typeface="+mn-ea"/>
                <a:cs typeface="+mn-cs"/>
              </a:rPr>
              <a:t>karena orang tua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kurang</a:t>
            </a:r>
            <a:r>
              <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rPr>
              <a:t> men</a:t>
            </a:r>
            <a:r>
              <a:rPr kumimoji="0" lang="id-ID" sz="2400" b="0" i="0" u="none" strike="noStrike" kern="1200" cap="none" spc="0" normalizeH="0" baseline="0" noProof="0" dirty="0" smtClean="0">
                <a:ln>
                  <a:noFill/>
                </a:ln>
                <a:solidFill>
                  <a:schemeClr val="tx1">
                    <a:lumMod val="85000"/>
                  </a:schemeClr>
                </a:solidFill>
                <a:effectLst/>
                <a:uLnTx/>
                <a:uFillTx/>
                <a:latin typeface="+mn-lt"/>
                <a:ea typeface="+mn-ea"/>
                <a:cs typeface="+mn-cs"/>
              </a:rPr>
              <a:t>genyam </a:t>
            </a:r>
            <a:r>
              <a:rPr kumimoji="0" lang="en-ID" sz="2400" b="0" i="0" u="none" strike="noStrike" kern="1200" cap="none" spc="0" normalizeH="0" baseline="0" noProof="0" dirty="0" err="1" smtClean="0">
                <a:ln>
                  <a:noFill/>
                </a:ln>
                <a:solidFill>
                  <a:schemeClr val="tx1">
                    <a:lumMod val="85000"/>
                  </a:schemeClr>
                </a:solidFill>
                <a:effectLst/>
                <a:uLnTx/>
                <a:uFillTx/>
                <a:latin typeface="+mn-lt"/>
                <a:ea typeface="+mn-ea"/>
                <a:cs typeface="+mn-cs"/>
              </a:rPr>
              <a:t>pendidikan</a:t>
            </a:r>
            <a:endParaRPr kumimoji="0" lang="en-US" sz="2400" b="0" i="0" u="none" strike="noStrike" kern="1200" cap="none" spc="0" normalizeH="0" baseline="0" noProof="0" dirty="0" smtClean="0">
              <a:ln>
                <a:noFill/>
              </a:ln>
              <a:solidFill>
                <a:schemeClr val="tx1">
                  <a:lumMod val="85000"/>
                </a:schemeClr>
              </a:solidFill>
              <a:effectLst/>
              <a:uLnTx/>
              <a:uFillTx/>
              <a:latin typeface="+mn-lt"/>
              <a:ea typeface="+mn-ea"/>
              <a:cs typeface="+mn-cs"/>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endParaRPr kumimoji="0" lang="en-ID" sz="2400" b="0" i="0" u="none" strike="noStrike" kern="1200" cap="none" spc="0" normalizeH="0" baseline="0" noProof="0" dirty="0" smtClean="0">
              <a:ln>
                <a:noFill/>
              </a:ln>
              <a:solidFill>
                <a:schemeClr val="tx1">
                  <a:lumMod val="85000"/>
                </a:schemeClr>
              </a:solidFill>
              <a:effectLst/>
              <a:uLnTx/>
              <a:uFillTx/>
              <a:latin typeface="+mn-lt"/>
              <a:ea typeface="+mn-ea"/>
              <a:cs typeface="+mn-cs"/>
            </a:endParaRPr>
          </a:p>
        </p:txBody>
      </p:sp>
      <p:pic>
        <p:nvPicPr>
          <p:cNvPr id="21507" name="Picture 3"/>
          <p:cNvPicPr>
            <a:picLocks noChangeAspect="1"/>
          </p:cNvPicPr>
          <p:nvPr/>
        </p:nvPicPr>
        <p:blipFill>
          <a:blip r:embed="rId1"/>
          <a:stretch>
            <a:fillRect/>
          </a:stretch>
        </p:blipFill>
        <p:spPr>
          <a:xfrm>
            <a:off x="250825" y="4724400"/>
            <a:ext cx="2619375" cy="1743075"/>
          </a:xfrm>
          <a:prstGeom prst="rect">
            <a:avLst/>
          </a:prstGeom>
          <a:noFill/>
          <a:ln w="9525">
            <a:noFill/>
          </a:ln>
        </p:spPr>
      </p:pic>
      <p:pic>
        <p:nvPicPr>
          <p:cNvPr id="21508" name="Picture 4"/>
          <p:cNvPicPr>
            <a:picLocks noChangeAspect="1"/>
          </p:cNvPicPr>
          <p:nvPr/>
        </p:nvPicPr>
        <p:blipFill>
          <a:blip r:embed="rId2"/>
          <a:stretch>
            <a:fillRect/>
          </a:stretch>
        </p:blipFill>
        <p:spPr>
          <a:xfrm>
            <a:off x="5940425" y="4911725"/>
            <a:ext cx="2847975" cy="1600200"/>
          </a:xfrm>
          <a:prstGeom prst="rect">
            <a:avLst/>
          </a:prstGeom>
          <a:noFill/>
          <a:ln w="9525">
            <a:noFill/>
          </a:ln>
        </p:spPr>
      </p:pic>
      <p:pic>
        <p:nvPicPr>
          <p:cNvPr id="21509" name="Picture 6"/>
          <p:cNvPicPr>
            <a:picLocks noChangeAspect="1"/>
          </p:cNvPicPr>
          <p:nvPr/>
        </p:nvPicPr>
        <p:blipFill>
          <a:blip r:embed="rId3"/>
          <a:stretch>
            <a:fillRect/>
          </a:stretch>
        </p:blipFill>
        <p:spPr>
          <a:xfrm>
            <a:off x="3132138" y="4851400"/>
            <a:ext cx="2714625" cy="1685925"/>
          </a:xfrm>
          <a:prstGeom prst="rect">
            <a:avLst/>
          </a:prstGeom>
          <a:noFill/>
          <a:ln w="9525">
            <a:noFill/>
          </a:ln>
        </p:spPr>
      </p:pic>
      <p:pic>
        <p:nvPicPr>
          <p:cNvPr id="21510" name="Picture 7"/>
          <p:cNvPicPr>
            <a:picLocks noChangeAspect="1"/>
          </p:cNvPicPr>
          <p:nvPr/>
        </p:nvPicPr>
        <p:blipFill>
          <a:blip r:embed="rId4"/>
          <a:stretch>
            <a:fillRect/>
          </a:stretch>
        </p:blipFill>
        <p:spPr>
          <a:xfrm>
            <a:off x="5562600" y="533400"/>
            <a:ext cx="2619375" cy="17430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5"/>
          <p:cNvSpPr>
            <a:spLocks noGrp="1"/>
          </p:cNvSpPr>
          <p:nvPr>
            <p:ph idx="1"/>
          </p:nvPr>
        </p:nvSpPr>
        <p:spPr>
          <a:xfrm>
            <a:off x="457200" y="914400"/>
            <a:ext cx="8229600" cy="5105400"/>
          </a:xfr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noAutofit/>
          </a:bodyPr>
          <a:lstStyle/>
          <a:p>
            <a:pPr marL="0" marR="0" lvl="0" indent="0" algn="l" defTabSz="914400"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defRPr/>
            </a:pPr>
            <a:endParaRPr kumimoji="0" lang="en-US" sz="2300" b="0" i="0" u="none" strike="noStrike" kern="1200" cap="none" spc="0" normalizeH="0" baseline="0" noProof="0" dirty="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Perkawinan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usia</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anak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melanggar</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Konvensi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Hak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Anak</a:t>
            </a:r>
            <a:endPar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Hak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atas</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pendidikan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perkawinan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usia</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anak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mengingkari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hak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anak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memperoleh</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pendidikan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bermain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mengganggu</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bahkan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mengakhiri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pendidikan</a:t>
            </a:r>
            <a:endPar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Hak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hidup</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bebas</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dari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kekerasan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pelecahan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termasuk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pelecehan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seksual</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Hak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dilindungi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dari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eksploitasi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perkawinan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usia</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anak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seringkali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terjadi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tanpa</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persetujuan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anak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atau</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pemaksaan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endParaRPr>
          </a:p>
          <a:p>
            <a:pPr marL="182880" marR="0" lvl="0" indent="-182880" algn="l" defTabSz="914400" rtl="0" eaLnBrk="1" fontAlgn="auto" latinLnBrk="0" hangingPunct="1">
              <a:lnSpc>
                <a:spcPct val="100000"/>
              </a:lnSpc>
              <a:spcBef>
                <a:spcPct val="20000"/>
              </a:spcBef>
              <a:spcAft>
                <a:spcPts val="0"/>
              </a:spcAft>
              <a:buClr>
                <a:schemeClr val="tx1">
                  <a:lumMod val="50000"/>
                  <a:lumOff val="50000"/>
                </a:schemeClr>
              </a:buClr>
              <a:buSzTx/>
              <a:buFont typeface="Wingdings" panose="05000000000000000000" pitchFamily="2" charset="2"/>
              <a:buChar char="§"/>
              <a:defRPr/>
            </a:pP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Hak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tidak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dipisahkan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dari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orang</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tua</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dipisahkan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dari</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orangtua</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bertentangan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dengan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keinginan</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300" b="0" i="0" u="none" strike="noStrike" kern="1200" cap="none" spc="0" normalizeH="0" baseline="0" noProof="0" dirty="0" err="1"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anak</a:t>
            </a:r>
            <a:r>
              <a:rPr kumimoji="0" lang="en-US" sz="2300" b="0" i="0" u="none" strike="noStrike" kern="1200" cap="none" spc="0" normalizeH="0" baseline="0" noProof="0" dirty="0" smtClean="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300" b="0" i="0" u="none" strike="noStrike" kern="1200" cap="none" spc="0" normalizeH="0" baseline="0" noProof="0" dirty="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defRPr/>
            </a:pPr>
            <a:endParaRPr kumimoji="0" lang="en-US" sz="2300" b="0" i="0" u="none" strike="noStrike" kern="1200" cap="none" spc="0" normalizeH="0" baseline="0" noProof="0" dirty="0">
              <a:ln>
                <a:noFill/>
              </a:ln>
              <a:solidFill>
                <a:schemeClr val="dk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748" name="Slide Number Placeholder 1"/>
          <p:cNvSpPr txBox="1">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id-ID" altLang="x-none" sz="1000" dirty="0">
                <a:solidFill>
                  <a:schemeClr val="bg1"/>
                </a:solidFill>
              </a:rPr>
            </a:fld>
            <a:endParaRPr lang="id-ID" altLang="x-none" sz="1000" dirty="0">
              <a:solidFill>
                <a:schemeClr val="bg1"/>
              </a:solidFill>
            </a:endParaRPr>
          </a:p>
        </p:txBody>
      </p:sp>
      <p:sp>
        <p:nvSpPr>
          <p:cNvPr id="7" name="Content Placeholder 2"/>
          <p:cNvSpPr txBox="1"/>
          <p:nvPr/>
        </p:nvSpPr>
        <p:spPr bwMode="auto">
          <a:xfrm>
            <a:off x="76200" y="304800"/>
            <a:ext cx="8890000" cy="892175"/>
          </a:xfrm>
          <a:prstGeom prst="rect">
            <a:avLst/>
          </a:prstGeom>
        </p:spPr>
        <p:style>
          <a:lnRef idx="1">
            <a:schemeClr val="accent2"/>
          </a:lnRef>
          <a:fillRef idx="2">
            <a:schemeClr val="accent2"/>
          </a:fillRef>
          <a:effectRef idx="1">
            <a:schemeClr val="accent2"/>
          </a:effectRef>
          <a:fontRef idx="minor">
            <a:schemeClr val="dk1"/>
          </a:fontRef>
        </p:style>
        <p:txBody>
          <a:bodyPr lIns="91268" tIns="45634" rIns="91268" bIns="45634"/>
          <a:lstStyle>
            <a:lvl1pPr marL="340995" indent="-340995"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0410" indent="-283845"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39825" indent="-226695"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597025" indent="-226695"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3590" indent="-226695"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0790" indent="-227965" algn="l" defTabSz="912495"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67355" indent="-227965" algn="l" defTabSz="912495"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3920" indent="-227965" algn="l" defTabSz="912495"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0485" indent="-227965" algn="l" defTabSz="912495"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marR="0" lvl="0" indent="0" algn="ctr" defTabSz="912495"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HAK-HAK ANAK YANG TERCERABUT OLEH PERKAWINAN ANAK</a:t>
            </a:r>
            <a:endPar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a:graphicFrameLocks noGrp="1"/>
          </p:cNvGraphicFramePr>
          <p:nvPr>
            <p:ph idx="1"/>
          </p:nvPr>
        </p:nvGraphicFramePr>
        <p:xfrm>
          <a:off x="-1524000" y="483870"/>
          <a:ext cx="12115800" cy="6477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itle 1"/>
          <p:cNvSpPr>
            <a:spLocks noGrp="1"/>
          </p:cNvSpPr>
          <p:nvPr>
            <p:ph type="title"/>
          </p:nvPr>
        </p:nvSpPr>
        <p:spPr>
          <a:xfrm>
            <a:off x="0" y="0"/>
            <a:ext cx="3097213" cy="990600"/>
          </a:xfrm>
          <a:solidFill>
            <a:schemeClr val="bg1"/>
          </a:solidFill>
        </p:spPr>
        <p:txBody>
          <a:bodyPr vert="horz" lIns="91440" tIns="45720" rIns="91440" bIns="45720" rtlCol="0" anchor="ctr">
            <a:normAutofit fontScale="90000"/>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VISI, MISI &amp; TUJUAN RPJMD 2016 – 2021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8436" name="Slide Number Placeholder 2"/>
          <p:cNvSpPr txBox="1">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id-ID" altLang="x-none" sz="1000" dirty="0">
                <a:solidFill>
                  <a:schemeClr val="bg1"/>
                </a:solidFill>
              </a:rPr>
            </a:fld>
            <a:endParaRPr lang="id-ID" altLang="x-none" sz="1000" dirty="0">
              <a:solidFill>
                <a:schemeClr val="bg1"/>
              </a:solidFill>
            </a:endParaRPr>
          </a:p>
        </p:txBody>
      </p:sp>
      <p:sp>
        <p:nvSpPr>
          <p:cNvPr id="6" name="Up Arrow 5"/>
          <p:cNvSpPr/>
          <p:nvPr/>
        </p:nvSpPr>
        <p:spPr>
          <a:xfrm>
            <a:off x="4114800" y="2133600"/>
            <a:ext cx="8382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lt1"/>
                </a:solidFill>
                <a:effectLst/>
                <a:uLnTx/>
                <a:uFillTx/>
                <a:latin typeface="+mn-lt"/>
                <a:ea typeface="+mn-ea"/>
                <a:cs typeface="+mn-cs"/>
              </a:rPr>
              <a:t>1</a:t>
            </a: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Up Arrow 10"/>
          <p:cNvSpPr/>
          <p:nvPr/>
        </p:nvSpPr>
        <p:spPr>
          <a:xfrm rot="17502976">
            <a:off x="2678113" y="3235325"/>
            <a:ext cx="838200" cy="381000"/>
          </a:xfrm>
          <a:prstGeom prst="up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lt1"/>
                </a:solidFill>
                <a:effectLst/>
                <a:uLnTx/>
                <a:uFillTx/>
                <a:latin typeface="+mn-lt"/>
                <a:ea typeface="+mn-ea"/>
                <a:cs typeface="+mn-cs"/>
              </a:rPr>
              <a:t>5</a:t>
            </a: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Up Arrow 12"/>
          <p:cNvSpPr/>
          <p:nvPr/>
        </p:nvSpPr>
        <p:spPr>
          <a:xfrm rot="12953458">
            <a:off x="3244850" y="4895850"/>
            <a:ext cx="838200" cy="381000"/>
          </a:xfrm>
          <a:prstGeom prst="up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lt1"/>
                </a:solidFill>
                <a:effectLst/>
                <a:uLnTx/>
                <a:uFillTx/>
                <a:latin typeface="+mn-lt"/>
                <a:ea typeface="+mn-ea"/>
                <a:cs typeface="+mn-cs"/>
              </a:rPr>
              <a:t>4</a:t>
            </a: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Up Arrow 13"/>
          <p:cNvSpPr/>
          <p:nvPr/>
        </p:nvSpPr>
        <p:spPr>
          <a:xfrm rot="8780709">
            <a:off x="4918075" y="4953000"/>
            <a:ext cx="838200" cy="381000"/>
          </a:xfrm>
          <a:prstGeom prst="up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lt1"/>
                </a:solidFill>
                <a:effectLst/>
                <a:uLnTx/>
                <a:uFillTx/>
                <a:latin typeface="+mn-lt"/>
                <a:ea typeface="+mn-ea"/>
                <a:cs typeface="+mn-cs"/>
              </a:rPr>
              <a:t>3</a:t>
            </a: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Up Arrow 14"/>
          <p:cNvSpPr/>
          <p:nvPr/>
        </p:nvSpPr>
        <p:spPr>
          <a:xfrm rot="3963711">
            <a:off x="5561013" y="3235325"/>
            <a:ext cx="838200" cy="381000"/>
          </a:xfrm>
          <a:prstGeom prst="up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chemeClr val="lt1"/>
                </a:solidFill>
                <a:effectLst/>
                <a:uLnTx/>
                <a:uFillTx/>
                <a:latin typeface="+mn-lt"/>
                <a:ea typeface="+mn-ea"/>
                <a:cs typeface="+mn-cs"/>
              </a:rPr>
              <a:t>2</a:t>
            </a: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a:off x="5486400" y="304800"/>
            <a:ext cx="1981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Membangun Semangat Persatuan, Kesatuan dan toleransi sebagai modal pembangunan</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8018463" y="2286000"/>
            <a:ext cx="11430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i-FI" sz="1200" b="0" i="0" u="none" strike="noStrike" kern="1200" cap="none" spc="0" normalizeH="0" baseline="0" noProof="0" dirty="0">
                <a:ln>
                  <a:noFill/>
                </a:ln>
                <a:solidFill>
                  <a:schemeClr val="tx1"/>
                </a:solidFill>
                <a:effectLst/>
                <a:uLnTx/>
                <a:uFillTx/>
                <a:latin typeface="+mn-lt"/>
                <a:ea typeface="+mn-ea"/>
                <a:cs typeface="+mn-cs"/>
              </a:rPr>
              <a:t>Meningkatkan kualitas tata kelola pemerintahan untuk perbaikan pelayanan publik</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p:cNvSpPr/>
          <p:nvPr/>
        </p:nvSpPr>
        <p:spPr>
          <a:xfrm>
            <a:off x="7010400" y="5410200"/>
            <a:ext cx="1981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sv-SE" sz="1200" b="0" i="0" u="none" strike="noStrike" kern="1200" cap="none" spc="0" normalizeH="0" baseline="0" noProof="0">
                <a:ln>
                  <a:noFill/>
                </a:ln>
                <a:solidFill>
                  <a:schemeClr val="tx1"/>
                </a:solidFill>
                <a:effectLst/>
                <a:uLnTx/>
                <a:uFillTx/>
                <a:latin typeface="+mn-lt"/>
                <a:ea typeface="+mn-ea"/>
                <a:cs typeface="+mn-cs"/>
              </a:rPr>
              <a:t>Meningkatkan produktivitas, kemampuan pengelolaan sumber daya dan membangun budaya berdikari</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6" name="Rectangle 15"/>
          <p:cNvSpPr/>
          <p:nvPr/>
        </p:nvSpPr>
        <p:spPr>
          <a:xfrm>
            <a:off x="-38100" y="4999038"/>
            <a:ext cx="1638300" cy="1592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a:t>
            </a:r>
            <a:r>
              <a:rPr kumimoji="0" lang="id-ID" sz="1200" b="0" i="0" u="none" strike="noStrike" kern="1200" cap="none" spc="0" normalizeH="0" baseline="0" noProof="0" dirty="0">
                <a:ln>
                  <a:noFill/>
                </a:ln>
                <a:solidFill>
                  <a:schemeClr val="tx1"/>
                </a:solidFill>
                <a:effectLst/>
                <a:uLnTx/>
                <a:uFillTx/>
                <a:latin typeface="+mn-lt"/>
                <a:ea typeface="+mn-ea"/>
                <a:cs typeface="+mn-cs"/>
              </a:rPr>
              <a:t>erwujud</a:t>
            </a:r>
            <a:r>
              <a:rPr kumimoji="0" lang="en-US" sz="1200" b="0" i="0" u="none" strike="noStrike" kern="1200" cap="none" spc="0" normalizeH="0" baseline="0" noProof="0" dirty="0">
                <a:ln>
                  <a:noFill/>
                </a:ln>
                <a:solidFill>
                  <a:schemeClr val="tx1"/>
                </a:solidFill>
                <a:effectLst/>
                <a:uLnTx/>
                <a:uFillTx/>
                <a:latin typeface="+mn-lt"/>
                <a:ea typeface="+mn-ea"/>
                <a:cs typeface="+mn-cs"/>
              </a:rPr>
              <a:t>k</a:t>
            </a:r>
            <a:r>
              <a:rPr kumimoji="0" lang="id-ID" sz="1200" b="0" i="0" u="none" strike="noStrike" kern="1200" cap="none" spc="0" normalizeH="0" baseline="0" noProof="0" dirty="0">
                <a:ln>
                  <a:noFill/>
                </a:ln>
                <a:solidFill>
                  <a:schemeClr val="tx1"/>
                </a:solidFill>
                <a:effectLst/>
                <a:uLnTx/>
                <a:uFillTx/>
                <a:latin typeface="+mn-lt"/>
                <a:ea typeface="+mn-ea"/>
                <a:cs typeface="+mn-cs"/>
              </a:rPr>
              <a:t>a</a:t>
            </a:r>
            <a:r>
              <a:rPr kumimoji="0" lang="en-US" sz="1200" b="0" i="0" u="none" strike="noStrike" kern="1200" cap="none" spc="0" normalizeH="0" baseline="0" noProof="0" dirty="0">
                <a:ln>
                  <a:noFill/>
                </a:ln>
                <a:solidFill>
                  <a:schemeClr val="tx1"/>
                </a:solidFill>
                <a:effectLst/>
                <a:uLnTx/>
                <a:uFillTx/>
                <a:latin typeface="+mn-lt"/>
                <a:ea typeface="+mn-ea"/>
                <a:cs typeface="+mn-cs"/>
              </a:rPr>
              <a:t>n</a:t>
            </a:r>
            <a:r>
              <a:rPr kumimoji="0" lang="id-ID" sz="1200" b="0" i="0" u="none" strike="noStrike" kern="1200" cap="none" spc="0" normalizeH="0" baseline="0" noProof="0" dirty="0">
                <a:ln>
                  <a:noFill/>
                </a:ln>
                <a:solidFill>
                  <a:schemeClr val="tx1"/>
                </a:solidFill>
                <a:effectLst/>
                <a:uLnTx/>
                <a:uFillTx/>
                <a:latin typeface="+mn-lt"/>
                <a:ea typeface="+mn-ea"/>
                <a:cs typeface="+mn-cs"/>
              </a:rPr>
              <a:t> pertumbuhan yang berkeadilan untuk peningkatan kesejahteraan masyarakat dan penanggulangan kemiskinan</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16"/>
          <p:cNvSpPr/>
          <p:nvPr/>
        </p:nvSpPr>
        <p:spPr>
          <a:xfrm>
            <a:off x="0" y="1905000"/>
            <a:ext cx="1089025"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a:t>
            </a:r>
            <a:r>
              <a:rPr kumimoji="0" lang="id-ID" sz="1200" b="0" i="0" u="none" strike="noStrike" kern="1200" cap="none" spc="0" normalizeH="0" baseline="0" noProof="0" dirty="0">
                <a:ln>
                  <a:noFill/>
                </a:ln>
                <a:solidFill>
                  <a:schemeClr val="tx1"/>
                </a:solidFill>
                <a:effectLst/>
                <a:uLnTx/>
                <a:uFillTx/>
                <a:latin typeface="+mn-lt"/>
                <a:ea typeface="+mn-ea"/>
                <a:cs typeface="+mn-cs"/>
              </a:rPr>
              <a:t>erwujud</a:t>
            </a:r>
            <a:r>
              <a:rPr kumimoji="0" lang="en-US" sz="1200" b="0" i="0" u="none" strike="noStrike" kern="1200" cap="none" spc="0" normalizeH="0" baseline="0" noProof="0" dirty="0">
                <a:ln>
                  <a:noFill/>
                </a:ln>
                <a:solidFill>
                  <a:schemeClr val="tx1"/>
                </a:solidFill>
                <a:effectLst/>
                <a:uLnTx/>
                <a:uFillTx/>
                <a:latin typeface="+mn-lt"/>
                <a:ea typeface="+mn-ea"/>
                <a:cs typeface="+mn-cs"/>
              </a:rPr>
              <a:t>k</a:t>
            </a:r>
            <a:r>
              <a:rPr kumimoji="0" lang="id-ID" sz="1200" b="0" i="0" u="none" strike="noStrike" kern="1200" cap="none" spc="0" normalizeH="0" baseline="0" noProof="0" dirty="0">
                <a:ln>
                  <a:noFill/>
                </a:ln>
                <a:solidFill>
                  <a:schemeClr val="tx1"/>
                </a:solidFill>
                <a:effectLst/>
                <a:uLnTx/>
                <a:uFillTx/>
                <a:latin typeface="+mn-lt"/>
                <a:ea typeface="+mn-ea"/>
                <a:cs typeface="+mn-cs"/>
              </a:rPr>
              <a:t>a</a:t>
            </a:r>
            <a:r>
              <a:rPr kumimoji="0" lang="en-US" sz="1200" b="0" i="0" u="none" strike="noStrike" kern="1200" cap="none" spc="0" normalizeH="0" baseline="0" noProof="0" dirty="0">
                <a:ln>
                  <a:noFill/>
                </a:ln>
                <a:solidFill>
                  <a:schemeClr val="tx1"/>
                </a:solidFill>
                <a:effectLst/>
                <a:uLnTx/>
                <a:uFillTx/>
                <a:latin typeface="+mn-lt"/>
                <a:ea typeface="+mn-ea"/>
                <a:cs typeface="+mn-cs"/>
              </a:rPr>
              <a:t>n</a:t>
            </a:r>
            <a:r>
              <a:rPr kumimoji="0" lang="id-ID" sz="1200" b="0" i="0" u="none" strike="noStrike" kern="1200" cap="none" spc="0" normalizeH="0" baseline="0" noProof="0" dirty="0">
                <a:ln>
                  <a:noFill/>
                </a:ln>
                <a:solidFill>
                  <a:schemeClr val="tx1"/>
                </a:solidFill>
                <a:effectLst/>
                <a:uLnTx/>
                <a:uFillTx/>
                <a:latin typeface="+mn-lt"/>
                <a:ea typeface="+mn-ea"/>
                <a:cs typeface="+mn-cs"/>
              </a:rPr>
              <a:t> prinsip berkelanjutan dan berke</a:t>
            </a:r>
            <a:r>
              <a:rPr kumimoji="0" lang="en-US" sz="1200" b="0" i="0" u="none" strike="noStrike" kern="1200" cap="none" spc="0" normalizeH="0" baseline="0" noProof="0" dirty="0">
                <a:ln>
                  <a:noFill/>
                </a:ln>
                <a:solidFill>
                  <a:schemeClr val="tx1"/>
                </a:solidFill>
                <a:effectLst/>
                <a:uLnTx/>
                <a:uFillTx/>
                <a:latin typeface="+mn-lt"/>
                <a:ea typeface="+mn-ea"/>
                <a:cs typeface="+mn-cs"/>
              </a:rPr>
              <a:t>-</a:t>
            </a:r>
            <a:r>
              <a:rPr kumimoji="0" lang="id-ID" sz="1200" b="0" i="0" u="none" strike="noStrike" kern="1200" cap="none" spc="0" normalizeH="0" baseline="0" noProof="0" dirty="0">
                <a:ln>
                  <a:noFill/>
                </a:ln>
                <a:solidFill>
                  <a:schemeClr val="tx1"/>
                </a:solidFill>
                <a:effectLst/>
                <a:uLnTx/>
                <a:uFillTx/>
                <a:latin typeface="+mn-lt"/>
                <a:ea typeface="+mn-ea"/>
                <a:cs typeface="+mn-cs"/>
              </a:rPr>
              <a:t>sinambungan dalam pengelolaan lingkungan hidup dan sumber daya alam</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Slide Number Placeholder 3"/>
          <p:cNvSpPr txBox="1">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id-ID" altLang="x-none" sz="1000" dirty="0">
                <a:solidFill>
                  <a:schemeClr val="bg1"/>
                </a:solidFill>
              </a:rPr>
            </a:fld>
            <a:endParaRPr lang="id-ID" altLang="x-none" sz="1000" dirty="0">
              <a:solidFill>
                <a:schemeClr val="bg1"/>
              </a:solidFill>
            </a:endParaRPr>
          </a:p>
        </p:txBody>
      </p:sp>
      <p:graphicFrame>
        <p:nvGraphicFramePr>
          <p:cNvPr id="5" name="Content Placeholder 4"/>
          <p:cNvGraphicFramePr>
            <a:graphicFrameLocks noGrp="1"/>
          </p:cNvGraphicFramePr>
          <p:nvPr>
            <p:ph idx="1"/>
          </p:nvPr>
        </p:nvGraphicFramePr>
        <p:xfrm>
          <a:off x="0" y="914400"/>
          <a:ext cx="8458200" cy="5562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Rectangle 5"/>
          <p:cNvSpPr/>
          <p:nvPr/>
        </p:nvSpPr>
        <p:spPr>
          <a:xfrm rot="20304959">
            <a:off x="304800" y="990600"/>
            <a:ext cx="3531736"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0" normalizeH="0" baseline="0" noProof="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Arial" panose="020B0604020202020204" pitchFamily="34" charset="0"/>
                <a:ea typeface="+mn-ea"/>
                <a:cs typeface="Arial" panose="020B0604020202020204" pitchFamily="34" charset="0"/>
              </a:rPr>
              <a:t>Sinergitas</a:t>
            </a:r>
            <a:endParaRPr kumimoji="0" lang="en-US" sz="5400" b="1" i="0" u="none" strike="noStrike" kern="1200" cap="none" spc="0" normalizeH="0" baseline="0" noProof="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lide Number Placeholder 1"/>
          <p:cNvSpPr txBox="1">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id-ID" altLang="x-none" sz="1000" dirty="0">
                <a:solidFill>
                  <a:schemeClr val="bg1"/>
                </a:solidFill>
              </a:rPr>
            </a:fld>
            <a:endParaRPr lang="id-ID" altLang="x-none" sz="1000" dirty="0">
              <a:solidFill>
                <a:schemeClr val="bg1"/>
              </a:solidFill>
            </a:endParaRPr>
          </a:p>
        </p:txBody>
      </p:sp>
      <p:sp>
        <p:nvSpPr>
          <p:cNvPr id="10" name="Rectangle 9"/>
          <p:cNvSpPr/>
          <p:nvPr/>
        </p:nvSpPr>
        <p:spPr>
          <a:xfrm>
            <a:off x="1905000" y="1828800"/>
            <a:ext cx="5715000" cy="230832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dirty="0">
                <a:solidFill>
                  <a:schemeClr val="accent3"/>
                </a:solidFill>
                <a:effectLst/>
                <a:uLnTx/>
                <a:uFillTx/>
                <a:latin typeface="Arial" panose="020B0604020202020204" pitchFamily="34" charset="0"/>
                <a:ea typeface="+mn-ea"/>
                <a:cs typeface="Arial" panose="020B0604020202020204" pitchFamily="34" charset="0"/>
              </a:rPr>
              <a:t>APA YANG BISA KITA LAKUKAN ???</a:t>
            </a:r>
            <a:endParaRPr kumimoji="0" lang="en-US" sz="4800" b="1" i="0" u="none" strike="noStrike" kern="1200" cap="none" spc="0" normalizeH="0" baseline="0" noProof="0" dirty="0">
              <a:solidFill>
                <a:schemeClr val="accent3"/>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Content Placeholder 3"/>
          <p:cNvSpPr>
            <a:spLocks noGrp="1"/>
          </p:cNvSpPr>
          <p:nvPr>
            <p:ph idx="1"/>
          </p:nvPr>
        </p:nvSpPr>
        <p:spPr>
          <a:xfrm>
            <a:off x="468313" y="1730375"/>
            <a:ext cx="1954212" cy="4122738"/>
          </a:xfrm>
        </p:spPr>
        <p:txBody>
          <a:bodyPr vert="horz" wrap="square" lIns="91440" tIns="45720" rIns="91440" bIns="45720" anchor="ctr"/>
          <a:p>
            <a:pPr marL="0" indent="0" eaLnBrk="1" hangingPunct="1">
              <a:buFont typeface="Wingdings 3" panose="05040102010807070707" pitchFamily="18" charset="2"/>
              <a:buNone/>
            </a:pPr>
            <a:r>
              <a:rPr lang="id-ID" altLang="x-none" sz="3600" dirty="0"/>
              <a:t>ANAK PUNYA </a:t>
            </a:r>
            <a:endParaRPr lang="id-ID" altLang="x-none" sz="3600" dirty="0"/>
          </a:p>
          <a:p>
            <a:pPr marL="0" indent="0" eaLnBrk="1" hangingPunct="1">
              <a:buFont typeface="Wingdings 3" panose="05040102010807070707" pitchFamily="18" charset="2"/>
              <a:buNone/>
            </a:pPr>
            <a:r>
              <a:rPr lang="id-ID" altLang="x-none" sz="3600" dirty="0"/>
              <a:t>CITA </a:t>
            </a:r>
            <a:endParaRPr lang="id-ID" altLang="x-none" sz="3600" dirty="0"/>
          </a:p>
          <a:p>
            <a:pPr marL="0" indent="0" eaLnBrk="1" hangingPunct="1">
              <a:buFont typeface="Wingdings 3" panose="05040102010807070707" pitchFamily="18" charset="2"/>
              <a:buNone/>
            </a:pPr>
            <a:r>
              <a:rPr lang="id-ID" altLang="x-none" sz="3600" dirty="0"/>
              <a:t>CITA</a:t>
            </a:r>
            <a:endParaRPr lang="id-ID" altLang="x-none" sz="3600" dirty="0"/>
          </a:p>
        </p:txBody>
      </p:sp>
      <p:sp>
        <p:nvSpPr>
          <p:cNvPr id="34818" name="Title 1"/>
          <p:cNvSpPr>
            <a:spLocks noGrp="1"/>
          </p:cNvSpPr>
          <p:nvPr>
            <p:ph type="title"/>
          </p:nvPr>
        </p:nvSpPr>
        <p:spPr>
          <a:xfrm>
            <a:off x="457200" y="1136650"/>
            <a:ext cx="3720616" cy="790575"/>
          </a:xfrm>
          <a:noFill/>
          <a:ln>
            <a:noFill/>
          </a:ln>
          <a:effectLst/>
          <a:scene3d>
            <a:camera prst="orthographicFront"/>
            <a:lightRig rig="balanced" dir="t"/>
          </a:scene3d>
          <a:sp3d prstMaterial="plastic"/>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id-ID" sz="54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PASTIKAN</a:t>
            </a:r>
            <a:endParaRPr kumimoji="0" lang="en-US" sz="54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endParaRPr>
          </a:p>
        </p:txBody>
      </p:sp>
      <p:sp>
        <p:nvSpPr>
          <p:cNvPr id="5" name="Right Arrow 4"/>
          <p:cNvSpPr/>
          <p:nvPr/>
        </p:nvSpPr>
        <p:spPr>
          <a:xfrm>
            <a:off x="2627313" y="2759075"/>
            <a:ext cx="979488" cy="157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5605" name="Picture 5"/>
          <p:cNvPicPr>
            <a:picLocks noChangeAspect="1"/>
          </p:cNvPicPr>
          <p:nvPr/>
        </p:nvPicPr>
        <p:blipFill>
          <a:blip r:embed="rId1"/>
          <a:stretch>
            <a:fillRect/>
          </a:stretch>
        </p:blipFill>
        <p:spPr>
          <a:xfrm>
            <a:off x="5583238" y="862013"/>
            <a:ext cx="2143125" cy="2143125"/>
          </a:xfrm>
          <a:prstGeom prst="rect">
            <a:avLst/>
          </a:prstGeom>
          <a:noFill/>
          <a:ln w="9525">
            <a:noFill/>
          </a:ln>
        </p:spPr>
      </p:pic>
      <p:pic>
        <p:nvPicPr>
          <p:cNvPr id="25606" name="Picture 8"/>
          <p:cNvPicPr>
            <a:picLocks noChangeAspect="1"/>
          </p:cNvPicPr>
          <p:nvPr/>
        </p:nvPicPr>
        <p:blipFill>
          <a:blip r:embed="rId2"/>
          <a:stretch>
            <a:fillRect/>
          </a:stretch>
        </p:blipFill>
        <p:spPr>
          <a:xfrm>
            <a:off x="7626350" y="1204913"/>
            <a:ext cx="1527175" cy="1597025"/>
          </a:xfrm>
          <a:prstGeom prst="rect">
            <a:avLst/>
          </a:prstGeom>
          <a:noFill/>
          <a:ln w="9525">
            <a:noFill/>
          </a:ln>
        </p:spPr>
      </p:pic>
      <p:pic>
        <p:nvPicPr>
          <p:cNvPr id="25607" name="Picture 10"/>
          <p:cNvPicPr>
            <a:picLocks noChangeAspect="1"/>
          </p:cNvPicPr>
          <p:nvPr/>
        </p:nvPicPr>
        <p:blipFill>
          <a:blip r:embed="rId3"/>
          <a:stretch>
            <a:fillRect/>
          </a:stretch>
        </p:blipFill>
        <p:spPr>
          <a:xfrm>
            <a:off x="6496050" y="2790825"/>
            <a:ext cx="2317750" cy="1543050"/>
          </a:xfrm>
          <a:prstGeom prst="rect">
            <a:avLst/>
          </a:prstGeom>
          <a:noFill/>
          <a:ln w="9525">
            <a:noFill/>
          </a:ln>
        </p:spPr>
      </p:pic>
      <p:pic>
        <p:nvPicPr>
          <p:cNvPr id="25608" name="Picture 12"/>
          <p:cNvPicPr>
            <a:picLocks noChangeAspect="1"/>
          </p:cNvPicPr>
          <p:nvPr/>
        </p:nvPicPr>
        <p:blipFill>
          <a:blip r:embed="rId4"/>
          <a:stretch>
            <a:fillRect/>
          </a:stretch>
        </p:blipFill>
        <p:spPr>
          <a:xfrm>
            <a:off x="3419475" y="1136650"/>
            <a:ext cx="2544763" cy="1733550"/>
          </a:xfrm>
          <a:prstGeom prst="rect">
            <a:avLst/>
          </a:prstGeom>
          <a:noFill/>
          <a:ln w="9525">
            <a:noFill/>
          </a:ln>
        </p:spPr>
      </p:pic>
      <p:pic>
        <p:nvPicPr>
          <p:cNvPr id="25609" name="Picture 9"/>
          <p:cNvPicPr>
            <a:picLocks noChangeAspect="1"/>
          </p:cNvPicPr>
          <p:nvPr/>
        </p:nvPicPr>
        <p:blipFill>
          <a:blip r:embed="rId5"/>
          <a:stretch>
            <a:fillRect/>
          </a:stretch>
        </p:blipFill>
        <p:spPr>
          <a:xfrm>
            <a:off x="7702550" y="4333875"/>
            <a:ext cx="1352550" cy="1941513"/>
          </a:xfrm>
          <a:prstGeom prst="rect">
            <a:avLst/>
          </a:prstGeom>
          <a:noFill/>
          <a:ln w="9525">
            <a:noFill/>
          </a:ln>
        </p:spPr>
      </p:pic>
      <p:pic>
        <p:nvPicPr>
          <p:cNvPr id="25610" name="Picture 11"/>
          <p:cNvPicPr>
            <a:picLocks noChangeAspect="1"/>
          </p:cNvPicPr>
          <p:nvPr/>
        </p:nvPicPr>
        <p:blipFill>
          <a:blip r:embed="rId6"/>
          <a:stretch>
            <a:fillRect/>
          </a:stretch>
        </p:blipFill>
        <p:spPr>
          <a:xfrm>
            <a:off x="5076825" y="2849563"/>
            <a:ext cx="1419225" cy="1885950"/>
          </a:xfrm>
          <a:prstGeom prst="rect">
            <a:avLst/>
          </a:prstGeom>
          <a:noFill/>
          <a:ln w="9525">
            <a:noFill/>
          </a:ln>
        </p:spPr>
      </p:pic>
      <p:pic>
        <p:nvPicPr>
          <p:cNvPr id="25611" name="Picture 13"/>
          <p:cNvPicPr>
            <a:picLocks noChangeAspect="1"/>
          </p:cNvPicPr>
          <p:nvPr/>
        </p:nvPicPr>
        <p:blipFill>
          <a:blip r:embed="rId7"/>
          <a:stretch>
            <a:fillRect/>
          </a:stretch>
        </p:blipFill>
        <p:spPr>
          <a:xfrm>
            <a:off x="4778375" y="4581525"/>
            <a:ext cx="2924175" cy="174307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141288" y="82550"/>
            <a:ext cx="9002713" cy="65944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pic>
        <p:nvPicPr>
          <p:cNvPr id="26627" name="Picture 5"/>
          <p:cNvPicPr>
            <a:picLocks noChangeAspect="1"/>
          </p:cNvPicPr>
          <p:nvPr/>
        </p:nvPicPr>
        <p:blipFill>
          <a:blip r:embed="rId1"/>
          <a:srcRect l="1518" t="7129"/>
          <a:stretch>
            <a:fillRect/>
          </a:stretch>
        </p:blipFill>
        <p:spPr>
          <a:xfrm>
            <a:off x="779463" y="152400"/>
            <a:ext cx="4706937" cy="5456238"/>
          </a:xfrm>
          <a:prstGeom prst="rect">
            <a:avLst/>
          </a:prstGeom>
          <a:noFill/>
          <a:ln w="9525">
            <a:noFill/>
          </a:ln>
        </p:spPr>
      </p:pic>
      <p:sp>
        <p:nvSpPr>
          <p:cNvPr id="7" name="TextBox 6"/>
          <p:cNvSpPr txBox="1"/>
          <p:nvPr/>
        </p:nvSpPr>
        <p:spPr>
          <a:xfrm>
            <a:off x="5183188" y="341313"/>
            <a:ext cx="3486150" cy="4524375"/>
          </a:xfrm>
          <a:prstGeom prst="rect">
            <a:avLst/>
          </a:prstGeom>
          <a:noFill/>
        </p:spPr>
        <p:txBody>
          <a:bodyPr>
            <a:spAutoFit/>
          </a:bodyPr>
          <a:lstStyle/>
          <a:p>
            <a:pPr marR="0" algn="ctr" defTabSz="914400" eaLnBrk="1" fontAlgn="auto" hangingPunct="1">
              <a:spcBef>
                <a:spcPts val="0"/>
              </a:spcBef>
              <a:spcAft>
                <a:spcPts val="0"/>
              </a:spcAft>
              <a:buClrTx/>
              <a:buSzTx/>
              <a:buFontTx/>
              <a:buNone/>
              <a:defRPr/>
            </a:pPr>
            <a:r>
              <a:rPr kumimoji="0" lang="en-US" sz="3600" kern="1200" cap="none" spc="0" normalizeH="0" baseline="0" noProof="0" dirty="0" err="1">
                <a:solidFill>
                  <a:schemeClr val="tx1">
                    <a:lumMod val="95000"/>
                    <a:lumOff val="5000"/>
                  </a:schemeClr>
                </a:solidFill>
                <a:latin typeface="a song for jennifer" pitchFamily="2" charset="0"/>
                <a:ea typeface="+mn-ea"/>
                <a:cs typeface="+mn-cs"/>
              </a:rPr>
              <a:t>Semakin</a:t>
            </a:r>
            <a:r>
              <a:rPr kumimoji="0" lang="en-US" sz="3600" kern="1200" cap="none" spc="0" normalizeH="0" baseline="0" noProof="0" dirty="0">
                <a:solidFill>
                  <a:schemeClr val="tx1">
                    <a:lumMod val="95000"/>
                    <a:lumOff val="5000"/>
                  </a:schemeClr>
                </a:solidFill>
                <a:latin typeface="a song for jennifer" pitchFamily="2" charset="0"/>
                <a:ea typeface="+mn-ea"/>
                <a:cs typeface="+mn-cs"/>
              </a:rPr>
              <a:t> </a:t>
            </a:r>
            <a:r>
              <a:rPr kumimoji="0" lang="en-US" sz="3600" kern="1200" cap="none" spc="0" normalizeH="0" baseline="0" noProof="0" dirty="0" err="1">
                <a:solidFill>
                  <a:schemeClr val="tx1">
                    <a:lumMod val="95000"/>
                    <a:lumOff val="5000"/>
                  </a:schemeClr>
                </a:solidFill>
                <a:latin typeface="a song for jennifer" pitchFamily="2" charset="0"/>
                <a:ea typeface="+mn-ea"/>
                <a:cs typeface="+mn-cs"/>
              </a:rPr>
              <a:t>Banyak</a:t>
            </a:r>
            <a:r>
              <a:rPr kumimoji="0" lang="en-US" sz="3600" kern="1200" cap="none" spc="0" normalizeH="0" baseline="0" noProof="0" dirty="0">
                <a:solidFill>
                  <a:schemeClr val="tx1">
                    <a:lumMod val="95000"/>
                    <a:lumOff val="5000"/>
                  </a:schemeClr>
                </a:solidFill>
                <a:latin typeface="a song for jennifer" pitchFamily="2" charset="0"/>
                <a:ea typeface="+mn-ea"/>
                <a:cs typeface="+mn-cs"/>
              </a:rPr>
              <a:t> yang </a:t>
            </a:r>
            <a:r>
              <a:rPr kumimoji="0" lang="en-US" sz="3600" kern="1200" cap="none" spc="0" normalizeH="0" baseline="0" noProof="0" dirty="0">
                <a:solidFill>
                  <a:schemeClr val="accent1"/>
                </a:solidFill>
                <a:latin typeface="a song for jennifer" pitchFamily="2" charset="0"/>
                <a:ea typeface="+mn-ea"/>
                <a:cs typeface="+mn-cs"/>
              </a:rPr>
              <a:t>MENJAGA</a:t>
            </a:r>
            <a:r>
              <a:rPr kumimoji="0" lang="en-US" sz="3600" kern="1200" cap="none" spc="0" normalizeH="0" baseline="0" noProof="0" dirty="0">
                <a:solidFill>
                  <a:schemeClr val="tx1">
                    <a:lumMod val="95000"/>
                    <a:lumOff val="5000"/>
                  </a:schemeClr>
                </a:solidFill>
                <a:latin typeface="a song for jennifer" pitchFamily="2" charset="0"/>
                <a:ea typeface="+mn-ea"/>
                <a:cs typeface="+mn-cs"/>
              </a:rPr>
              <a:t>,</a:t>
            </a:r>
            <a:endParaRPr kumimoji="0" lang="en-US" sz="3600" kern="1200" cap="none" spc="0" normalizeH="0" baseline="0" noProof="0" dirty="0">
              <a:solidFill>
                <a:schemeClr val="tx1">
                  <a:lumMod val="95000"/>
                  <a:lumOff val="5000"/>
                </a:schemeClr>
              </a:solidFill>
              <a:latin typeface="a song for jennifer" pitchFamily="2" charset="0"/>
              <a:ea typeface="+mn-ea"/>
              <a:cs typeface="+mn-cs"/>
            </a:endParaRPr>
          </a:p>
          <a:p>
            <a:pPr marR="0" defTabSz="914400" eaLnBrk="1" fontAlgn="auto" hangingPunct="1">
              <a:spcBef>
                <a:spcPts val="0"/>
              </a:spcBef>
              <a:spcAft>
                <a:spcPts val="0"/>
              </a:spcAft>
              <a:buClrTx/>
              <a:buSzTx/>
              <a:buFontTx/>
              <a:buNone/>
              <a:defRPr/>
            </a:pPr>
            <a:endParaRPr kumimoji="0" lang="en-US" sz="3600" kern="1200" cap="none" spc="0" normalizeH="0" baseline="0" noProof="0" dirty="0">
              <a:solidFill>
                <a:schemeClr val="tx1">
                  <a:lumMod val="95000"/>
                  <a:lumOff val="5000"/>
                </a:schemeClr>
              </a:solidFill>
              <a:latin typeface="a song for jennifer" pitchFamily="2" charset="0"/>
              <a:ea typeface="+mn-ea"/>
              <a:cs typeface="+mn-cs"/>
            </a:endParaRPr>
          </a:p>
          <a:p>
            <a:pPr marR="0" algn="ctr" defTabSz="914400" eaLnBrk="1" fontAlgn="auto" hangingPunct="1">
              <a:spcBef>
                <a:spcPts val="0"/>
              </a:spcBef>
              <a:spcAft>
                <a:spcPts val="0"/>
              </a:spcAft>
              <a:buClrTx/>
              <a:buSzTx/>
              <a:buFontTx/>
              <a:buNone/>
              <a:defRPr/>
            </a:pPr>
            <a:r>
              <a:rPr kumimoji="0" lang="en-US" sz="3600" kern="1200" cap="none" spc="0" normalizeH="0" baseline="0" noProof="0" dirty="0" err="1">
                <a:solidFill>
                  <a:schemeClr val="tx1">
                    <a:lumMod val="95000"/>
                    <a:lumOff val="5000"/>
                  </a:schemeClr>
                </a:solidFill>
                <a:latin typeface="a song for jennifer" pitchFamily="2" charset="0"/>
                <a:ea typeface="+mn-ea"/>
                <a:cs typeface="+mn-cs"/>
              </a:rPr>
              <a:t>Semakin</a:t>
            </a:r>
            <a:r>
              <a:rPr kumimoji="0" lang="en-US" sz="3600" kern="1200" cap="none" spc="0" normalizeH="0" baseline="0" noProof="0" dirty="0">
                <a:solidFill>
                  <a:schemeClr val="tx1">
                    <a:lumMod val="95000"/>
                    <a:lumOff val="5000"/>
                  </a:schemeClr>
                </a:solidFill>
                <a:latin typeface="a song for jennifer" pitchFamily="2" charset="0"/>
                <a:ea typeface="+mn-ea"/>
                <a:cs typeface="+mn-cs"/>
              </a:rPr>
              <a:t> </a:t>
            </a:r>
            <a:r>
              <a:rPr kumimoji="0" lang="en-US" sz="3600" kern="1200" cap="none" spc="0" normalizeH="0" baseline="0" noProof="0" dirty="0">
                <a:solidFill>
                  <a:srgbClr val="FF0000"/>
                </a:solidFill>
                <a:latin typeface="a song for jennifer" pitchFamily="2" charset="0"/>
                <a:ea typeface="+mn-ea"/>
                <a:cs typeface="+mn-cs"/>
              </a:rPr>
              <a:t>SEDIKIT</a:t>
            </a:r>
            <a:r>
              <a:rPr kumimoji="0" lang="en-US" sz="3600" kern="1200" cap="none" spc="0" normalizeH="0" baseline="0" noProof="0" dirty="0">
                <a:solidFill>
                  <a:schemeClr val="tx1">
                    <a:lumMod val="95000"/>
                    <a:lumOff val="5000"/>
                  </a:schemeClr>
                </a:solidFill>
                <a:latin typeface="a song for jennifer" pitchFamily="2" charset="0"/>
                <a:ea typeface="+mn-ea"/>
                <a:cs typeface="+mn-cs"/>
              </a:rPr>
              <a:t> </a:t>
            </a:r>
            <a:r>
              <a:rPr kumimoji="0" lang="en-US" sz="3600" kern="1200" cap="none" spc="0" normalizeH="0" baseline="0" noProof="0" dirty="0" err="1">
                <a:solidFill>
                  <a:schemeClr val="tx1">
                    <a:lumMod val="95000"/>
                    <a:lumOff val="5000"/>
                  </a:schemeClr>
                </a:solidFill>
                <a:latin typeface="a song for jennifer" pitchFamily="2" charset="0"/>
                <a:ea typeface="+mn-ea"/>
                <a:cs typeface="+mn-cs"/>
              </a:rPr>
              <a:t>Resiko</a:t>
            </a:r>
            <a:r>
              <a:rPr kumimoji="0" lang="en-US" sz="3600" kern="1200" cap="none" spc="0" normalizeH="0" baseline="0" noProof="0" dirty="0">
                <a:solidFill>
                  <a:schemeClr val="tx1">
                    <a:lumMod val="95000"/>
                    <a:lumOff val="5000"/>
                  </a:schemeClr>
                </a:solidFill>
                <a:latin typeface="a song for jennifer" pitchFamily="2" charset="0"/>
                <a:ea typeface="+mn-ea"/>
                <a:cs typeface="+mn-cs"/>
              </a:rPr>
              <a:t> </a:t>
            </a:r>
            <a:r>
              <a:rPr kumimoji="0" lang="en-US" sz="3600" kern="1200" cap="none" spc="0" normalizeH="0" baseline="0" noProof="0" dirty="0" err="1">
                <a:solidFill>
                  <a:schemeClr val="tx1">
                    <a:lumMod val="95000"/>
                    <a:lumOff val="5000"/>
                  </a:schemeClr>
                </a:solidFill>
                <a:latin typeface="a song for jennifer" pitchFamily="2" charset="0"/>
                <a:ea typeface="+mn-ea"/>
                <a:cs typeface="+mn-cs"/>
              </a:rPr>
              <a:t>Terjadinya</a:t>
            </a:r>
            <a:endParaRPr kumimoji="0" lang="en-US" sz="3600" kern="1200" cap="none" spc="0" normalizeH="0" baseline="0" noProof="0" dirty="0">
              <a:solidFill>
                <a:schemeClr val="tx1">
                  <a:lumMod val="95000"/>
                  <a:lumOff val="5000"/>
                </a:schemeClr>
              </a:solidFill>
              <a:latin typeface="a song for jennifer" pitchFamily="2" charset="0"/>
              <a:ea typeface="+mn-ea"/>
              <a:cs typeface="+mn-cs"/>
            </a:endParaRPr>
          </a:p>
          <a:p>
            <a:pPr marR="0" algn="ctr" defTabSz="914400" eaLnBrk="1" fontAlgn="auto" hangingPunct="1">
              <a:spcBef>
                <a:spcPts val="0"/>
              </a:spcBef>
              <a:spcAft>
                <a:spcPts val="0"/>
              </a:spcAft>
              <a:buClrTx/>
              <a:buSzTx/>
              <a:buFontTx/>
              <a:buNone/>
              <a:defRPr/>
            </a:pPr>
            <a:r>
              <a:rPr kumimoji="0" lang="en-US" sz="3600" kern="1200" cap="none" spc="0" normalizeH="0" baseline="0" noProof="0" dirty="0">
                <a:solidFill>
                  <a:schemeClr val="tx1">
                    <a:lumMod val="95000"/>
                    <a:lumOff val="5000"/>
                  </a:schemeClr>
                </a:solidFill>
                <a:latin typeface="a song for jennifer" pitchFamily="2" charset="0"/>
                <a:ea typeface="+mn-ea"/>
                <a:cs typeface="+mn-cs"/>
              </a:rPr>
              <a:t>PERKAWINAN ANAK</a:t>
            </a:r>
            <a:endParaRPr kumimoji="0" lang="en-US" sz="3600" kern="1200" cap="none" spc="0" normalizeH="0" baseline="0" noProof="0" dirty="0">
              <a:solidFill>
                <a:schemeClr val="tx1">
                  <a:lumMod val="95000"/>
                  <a:lumOff val="5000"/>
                </a:schemeClr>
              </a:solidFill>
              <a:latin typeface="a song for jennifer" pitchFamily="2"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Content Placeholder 1"/>
          <p:cNvSpPr>
            <a:spLocks noGrp="1"/>
          </p:cNvSpPr>
          <p:nvPr>
            <p:ph idx="1"/>
          </p:nvPr>
        </p:nvSpPr>
        <p:spPr>
          <a:xfrm>
            <a:off x="2022475" y="2895600"/>
            <a:ext cx="5105400" cy="3581400"/>
          </a:xfrm>
        </p:spPr>
        <p:txBody>
          <a:bodyPr vert="horz" wrap="square" lIns="91440" tIns="45720" rIns="91440" bIns="45720" anchor="ctr"/>
          <a:p>
            <a:pPr eaLnBrk="1" hangingPunct="1"/>
            <a:r>
              <a:rPr lang="en-ID" altLang="x-none" sz="3600" dirty="0"/>
              <a:t>GEBYAR CITA CITA Pada Hari Pendidikan (Anak sekolah) </a:t>
            </a:r>
            <a:endParaRPr lang="en-ID" altLang="x-none" sz="3600" dirty="0"/>
          </a:p>
          <a:p>
            <a:pPr eaLnBrk="1" hangingPunct="1"/>
            <a:r>
              <a:rPr lang="en-ID" altLang="x-none" sz="3600" dirty="0"/>
              <a:t>PENYUSUNAN PERBUB PENCEGAHAN PERNIKAHAN ANAK</a:t>
            </a:r>
            <a:endParaRPr sz="3600" dirty="0"/>
          </a:p>
        </p:txBody>
      </p:sp>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id-ID" altLang="x-none" sz="1000" dirty="0">
                <a:solidFill>
                  <a:srgbClr val="7F7F7F"/>
                </a:solidFill>
              </a:rPr>
            </a:fld>
            <a:endParaRPr lang="id-ID" altLang="x-none" sz="1000" dirty="0">
              <a:solidFill>
                <a:srgbClr val="7F7F7F"/>
              </a:solidFill>
            </a:endParaRPr>
          </a:p>
        </p:txBody>
      </p:sp>
      <p:pic>
        <p:nvPicPr>
          <p:cNvPr id="27652" name="Picture 4"/>
          <p:cNvPicPr>
            <a:picLocks noChangeAspect="1"/>
          </p:cNvPicPr>
          <p:nvPr/>
        </p:nvPicPr>
        <p:blipFill>
          <a:blip r:embed="rId1"/>
          <a:stretch>
            <a:fillRect/>
          </a:stretch>
        </p:blipFill>
        <p:spPr>
          <a:xfrm>
            <a:off x="1066800" y="228600"/>
            <a:ext cx="7018338" cy="25146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id-ID" altLang="x-none" sz="1000" dirty="0">
                <a:solidFill>
                  <a:srgbClr val="7F7F7F"/>
                </a:solidFill>
              </a:rPr>
            </a:fld>
            <a:endParaRPr lang="id-ID" altLang="x-none" sz="1000" dirty="0">
              <a:solidFill>
                <a:srgbClr val="7F7F7F"/>
              </a:solidFill>
            </a:endParaRPr>
          </a:p>
        </p:txBody>
      </p:sp>
      <p:pic>
        <p:nvPicPr>
          <p:cNvPr id="28675" name="Content Placeholder 5"/>
          <p:cNvPicPr>
            <a:picLocks noGrp="1" noChangeAspect="1"/>
          </p:cNvPicPr>
          <p:nvPr>
            <p:ph idx="1"/>
          </p:nvPr>
        </p:nvPicPr>
        <p:blipFill>
          <a:blip r:embed="rId1"/>
          <a:srcRect/>
          <a:stretch>
            <a:fillRect/>
          </a:stretch>
        </p:blipFill>
        <p:spPr>
          <a:xfrm>
            <a:off x="1752600" y="533400"/>
            <a:ext cx="6019800" cy="62007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4"/>
          <p:cNvSpPr/>
          <p:nvPr/>
        </p:nvSpPr>
        <p:spPr>
          <a:xfrm>
            <a:off x="241300" y="339725"/>
            <a:ext cx="8755063" cy="1371600"/>
          </a:xfrm>
          <a:prstGeom prst="rect">
            <a:avLst/>
          </a:prstGeom>
          <a:solidFill>
            <a:srgbClr val="154C6E"/>
          </a:solidFill>
          <a:ln>
            <a:solidFill>
              <a:srgbClr val="154C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Segoe UI" panose="020B0502040204020203" pitchFamily="34" charset="0"/>
                <a:cs typeface="Segoe UI" panose="020B0502040204020203" pitchFamily="34" charset="0"/>
              </a:rPr>
              <a:t>KEMISKINAN</a:t>
            </a:r>
            <a:endParaRPr kumimoji="0" lang="en-US"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Segoe UI" panose="020B0502040204020203" pitchFamily="34" charset="0"/>
              <a:cs typeface="Segoe UI" panose="020B0502040204020203" pitchFamily="34" charset="0"/>
            </a:endParaRPr>
          </a:p>
        </p:txBody>
      </p:sp>
      <p:sp>
        <p:nvSpPr>
          <p:cNvPr id="10244" name="TextBox 5"/>
          <p:cNvSpPr txBox="1">
            <a:spLocks noChangeArrowheads="1"/>
          </p:cNvSpPr>
          <p:nvPr/>
        </p:nvSpPr>
        <p:spPr bwMode="auto">
          <a:xfrm>
            <a:off x="255588" y="1971675"/>
            <a:ext cx="3544888" cy="1200150"/>
          </a:xfrm>
          <a:prstGeom prst="rect">
            <a:avLst/>
          </a:prstGeom>
          <a:solidFill>
            <a:srgbClr val="154C6E">
              <a:alpha val="70000"/>
            </a:srgbClr>
          </a:solidFill>
          <a:ln>
            <a:noFill/>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d-ID"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A</a:t>
            </a:r>
            <a:r>
              <a:rPr kumimoji="0" lang="en-US" sz="2400" b="1"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ngka</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1"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Kemiskinan</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id-ID"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W</a:t>
            </a:r>
            <a:r>
              <a:rPr kumimoji="0" lang="en-US" sz="2400" b="1"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onosobo</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 </a:t>
            </a:r>
            <a:endParaRPr kumimoji="0" lang="id-ID"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id-ID"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201</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8</a:t>
            </a:r>
            <a:endParaRPr kumimoji="0" lang="id-ID"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245" name="Rectangle 2"/>
          <p:cNvSpPr>
            <a:spLocks noChangeArrowheads="1"/>
          </p:cNvSpPr>
          <p:nvPr/>
        </p:nvSpPr>
        <p:spPr bwMode="auto">
          <a:xfrm>
            <a:off x="5614988" y="1946275"/>
            <a:ext cx="3371850" cy="1200150"/>
          </a:xfrm>
          <a:prstGeom prst="rect">
            <a:avLst/>
          </a:prstGeom>
          <a:solidFill>
            <a:srgbClr val="154C6E">
              <a:alpha val="70000"/>
            </a:srgbClr>
          </a:solidFill>
          <a:ln>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Angka</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id-ID"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Kemiskinan </a:t>
            </a:r>
            <a:endParaRPr kumimoji="0" lang="id-ID"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Jawa</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 Tengah</a:t>
            </a:r>
            <a:endParaRPr kumimoji="0" lang="id-ID"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id-ID"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2018</a:t>
            </a:r>
            <a:endParaRPr kumimoji="0" lang="id-ID" sz="180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44450" y="3581400"/>
            <a:ext cx="3500438" cy="1201738"/>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7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17,58%</a:t>
            </a:r>
            <a:endParaRPr kumimoji="0" lang="id-ID" sz="7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5784850" y="3581400"/>
            <a:ext cx="3359150" cy="12017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7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11,32%</a:t>
            </a:r>
            <a:endParaRPr kumimoji="0" lang="id-ID" sz="72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a:xfrm>
            <a:off x="274638" y="315913"/>
            <a:ext cx="8686800" cy="1371600"/>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Segoe UI" panose="020B0502040204020203" pitchFamily="34" charset="0"/>
              <a:cs typeface="Segoe UI" panose="020B0502040204020203" pitchFamily="34" charset="0"/>
            </a:endParaRPr>
          </a:p>
        </p:txBody>
      </p:sp>
      <p:pic>
        <p:nvPicPr>
          <p:cNvPr id="13" name="Picture 12"/>
          <p:cNvPicPr>
            <a:picLocks noChangeAspect="1"/>
          </p:cNvPicPr>
          <p:nvPr/>
        </p:nvPicPr>
        <p:blipFill>
          <a:blip r:embed="rId1" cstate="print">
            <a:duotone>
              <a:prstClr val="black"/>
              <a:schemeClr val="accent5">
                <a:tint val="45000"/>
                <a:satMod val="400000"/>
              </a:schemeClr>
            </a:duotone>
          </a:blip>
          <a:stretch>
            <a:fillRect/>
          </a:stretch>
        </p:blipFill>
        <p:spPr>
          <a:xfrm>
            <a:off x="1643373" y="4878078"/>
            <a:ext cx="5882653" cy="1859283"/>
          </a:xfrm>
          <a:prstGeom prst="rect">
            <a:avLst/>
          </a:prstGeom>
        </p:spPr>
      </p:pic>
      <p:pic>
        <p:nvPicPr>
          <p:cNvPr id="6153" name="Picture 6"/>
          <p:cNvPicPr>
            <a:picLocks noChangeAspect="1"/>
          </p:cNvPicPr>
          <p:nvPr/>
        </p:nvPicPr>
        <p:blipFill>
          <a:blip r:embed="rId2"/>
          <a:stretch>
            <a:fillRect/>
          </a:stretch>
        </p:blipFill>
        <p:spPr>
          <a:xfrm>
            <a:off x="3629025" y="2536825"/>
            <a:ext cx="2162175" cy="2162175"/>
          </a:xfrm>
          <a:prstGeom prst="rect">
            <a:avLst/>
          </a:prstGeom>
          <a:noFill/>
          <a:ln w="9525">
            <a:noFill/>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261938" y="355600"/>
            <a:ext cx="8731250" cy="1371600"/>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Segoe UI" panose="020B0502040204020203" pitchFamily="34" charset="0"/>
              <a:cs typeface="Segoe UI" panose="020B0502040204020203" pitchFamily="34" charset="0"/>
            </a:endParaRPr>
          </a:p>
        </p:txBody>
      </p:sp>
      <p:sp>
        <p:nvSpPr>
          <p:cNvPr id="6" name="Rectangle 5"/>
          <p:cNvSpPr/>
          <p:nvPr/>
        </p:nvSpPr>
        <p:spPr>
          <a:xfrm>
            <a:off x="241300" y="339725"/>
            <a:ext cx="8755063" cy="1371600"/>
          </a:xfrm>
          <a:prstGeom prst="rect">
            <a:avLst/>
          </a:prstGeom>
          <a:solidFill>
            <a:srgbClr val="FFC0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marR="0" lvl="0" indent="-285750" algn="ctr" defTabSz="914400" rtl="0" eaLnBrk="0" fontAlgn="base" latinLnBrk="0" hangingPunct="0">
              <a:lnSpc>
                <a:spcPct val="100000"/>
              </a:lnSpc>
              <a:spcBef>
                <a:spcPct val="0"/>
              </a:spcBef>
              <a:spcAft>
                <a:spcPct val="0"/>
              </a:spcAft>
              <a:buClrTx/>
              <a:buSzTx/>
              <a:buFontTx/>
              <a:buNone/>
              <a:defRPr/>
            </a:pPr>
            <a:r>
              <a:rPr kumimoji="0" lang="id-ID" sz="3200" b="1" i="0" u="none" strike="noStrike" kern="1200" cap="none" spc="0" normalizeH="0" baseline="0" noProof="0">
                <a:ln>
                  <a:noFill/>
                </a:ln>
                <a:solidFill>
                  <a:schemeClr val="tx1"/>
                </a:solidFill>
                <a:effectLst/>
                <a:uLnTx/>
                <a:uFillTx/>
                <a:latin typeface="+mn-lt"/>
                <a:ea typeface="+mn-ea"/>
                <a:cs typeface="Segoe UI" panose="020B0502040204020203" pitchFamily="34" charset="0"/>
              </a:rPr>
              <a:t>PERKEMBANGAN TINGKAT KEMISKINAN </a:t>
            </a:r>
            <a:endParaRPr kumimoji="0" lang="id-ID" sz="3200" b="1"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p>
            <a:pPr marL="285750" marR="0" lvl="0" indent="-285750" algn="ctr" defTabSz="914400" rtl="0" eaLnBrk="0" fontAlgn="base" latinLnBrk="0" hangingPunct="0">
              <a:lnSpc>
                <a:spcPct val="100000"/>
              </a:lnSpc>
              <a:spcBef>
                <a:spcPct val="0"/>
              </a:spcBef>
              <a:spcAft>
                <a:spcPct val="0"/>
              </a:spcAft>
              <a:buClrTx/>
              <a:buSzTx/>
              <a:buFontTx/>
              <a:buNone/>
              <a:defRPr/>
            </a:pPr>
            <a:r>
              <a:rPr kumimoji="0" lang="id-ID" sz="3200" b="1" i="0" u="none" strike="noStrike" kern="1200" cap="none" spc="0" normalizeH="0" baseline="0" noProof="0">
                <a:ln>
                  <a:noFill/>
                </a:ln>
                <a:solidFill>
                  <a:schemeClr val="tx1"/>
                </a:solidFill>
                <a:effectLst/>
                <a:uLnTx/>
                <a:uFillTx/>
                <a:latin typeface="+mn-lt"/>
                <a:ea typeface="+mn-ea"/>
                <a:cs typeface="Segoe UI" panose="020B0502040204020203" pitchFamily="34" charset="0"/>
              </a:rPr>
              <a:t>KABUPATEN WONOSOBO</a:t>
            </a:r>
            <a:endParaRPr kumimoji="0" lang="id-ID" sz="3200" b="1"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p:txBody>
      </p:sp>
      <p:sp>
        <p:nvSpPr>
          <p:cNvPr id="7" name="Rounded Rectangle 6"/>
          <p:cNvSpPr/>
          <p:nvPr/>
        </p:nvSpPr>
        <p:spPr bwMode="auto">
          <a:xfrm>
            <a:off x="274638" y="2286000"/>
            <a:ext cx="1906588" cy="407988"/>
          </a:xfrm>
          <a:prstGeom prst="roundRect">
            <a:avLst/>
          </a:prstGeom>
          <a:solidFill>
            <a:schemeClr val="bg2">
              <a:lumMod val="50000"/>
              <a:alpha val="76862"/>
            </a:schemeClr>
          </a:solidFill>
          <a:ln w="28575">
            <a:solidFill>
              <a:schemeClr val="tx1"/>
            </a:solid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Tx/>
              <a:buNone/>
              <a:defRPr/>
            </a:pPr>
            <a:r>
              <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2013         22,08 </a:t>
            </a:r>
            <a:endPar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p:txBody>
      </p:sp>
      <p:cxnSp>
        <p:nvCxnSpPr>
          <p:cNvPr id="14" name="Straight Arrow Connector 13"/>
          <p:cNvCxnSpPr/>
          <p:nvPr/>
        </p:nvCxnSpPr>
        <p:spPr>
          <a:xfrm>
            <a:off x="992188" y="2481263"/>
            <a:ext cx="3270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1066800" y="3040063"/>
            <a:ext cx="1906588" cy="407988"/>
          </a:xfrm>
          <a:prstGeom prst="roundRect">
            <a:avLst/>
          </a:prstGeom>
          <a:solidFill>
            <a:schemeClr val="bg2">
              <a:lumMod val="50000"/>
              <a:alpha val="76862"/>
            </a:schemeClr>
          </a:solidFill>
          <a:ln w="28575">
            <a:solidFill>
              <a:schemeClr val="tx1"/>
            </a:solid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Tx/>
              <a:buNone/>
              <a:defRPr/>
            </a:pPr>
            <a:r>
              <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2014         21,42 </a:t>
            </a:r>
            <a:endPar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21" name="Rounded Rectangle 20"/>
          <p:cNvSpPr/>
          <p:nvPr/>
        </p:nvSpPr>
        <p:spPr bwMode="auto">
          <a:xfrm>
            <a:off x="1924050" y="3792538"/>
            <a:ext cx="1908175" cy="407988"/>
          </a:xfrm>
          <a:prstGeom prst="roundRect">
            <a:avLst/>
          </a:prstGeom>
          <a:solidFill>
            <a:schemeClr val="bg2">
              <a:lumMod val="50000"/>
              <a:alpha val="76862"/>
            </a:schemeClr>
          </a:solidFill>
          <a:ln w="28575">
            <a:solidFill>
              <a:schemeClr val="tx1"/>
            </a:solid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Tx/>
              <a:buNone/>
              <a:defRPr/>
            </a:pPr>
            <a:r>
              <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2015         21,45 </a:t>
            </a:r>
            <a:endPar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22" name="Rounded Rectangle 21"/>
          <p:cNvSpPr/>
          <p:nvPr/>
        </p:nvSpPr>
        <p:spPr bwMode="auto">
          <a:xfrm>
            <a:off x="2782888" y="4546600"/>
            <a:ext cx="1906588" cy="407988"/>
          </a:xfrm>
          <a:prstGeom prst="roundRect">
            <a:avLst/>
          </a:prstGeom>
          <a:solidFill>
            <a:schemeClr val="bg2">
              <a:lumMod val="50000"/>
              <a:alpha val="76862"/>
            </a:schemeClr>
          </a:solidFill>
          <a:ln w="28575">
            <a:solidFill>
              <a:schemeClr val="tx1"/>
            </a:solid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Tx/>
              <a:buNone/>
              <a:defRPr/>
            </a:pPr>
            <a:r>
              <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2016         20,54 </a:t>
            </a:r>
            <a:endPar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23" name="Rounded Rectangle 22"/>
          <p:cNvSpPr/>
          <p:nvPr/>
        </p:nvSpPr>
        <p:spPr bwMode="auto">
          <a:xfrm>
            <a:off x="3627438" y="5259388"/>
            <a:ext cx="1906588" cy="409575"/>
          </a:xfrm>
          <a:prstGeom prst="roundRect">
            <a:avLst/>
          </a:prstGeom>
          <a:solidFill>
            <a:schemeClr val="bg2">
              <a:lumMod val="50000"/>
              <a:alpha val="76862"/>
            </a:schemeClr>
          </a:solidFill>
          <a:ln w="28575">
            <a:solidFill>
              <a:schemeClr val="tx1"/>
            </a:solid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Tx/>
              <a:buNone/>
              <a:defRPr/>
            </a:pPr>
            <a:r>
              <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2017         20,32 </a:t>
            </a:r>
            <a:endParaRPr kumimoji="0" lang="id-ID" sz="1800" b="0"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24" name="Rounded Rectangle 23"/>
          <p:cNvSpPr/>
          <p:nvPr/>
        </p:nvSpPr>
        <p:spPr bwMode="auto">
          <a:xfrm>
            <a:off x="4576763" y="5943600"/>
            <a:ext cx="2986088" cy="579438"/>
          </a:xfrm>
          <a:prstGeom prst="roundRect">
            <a:avLst/>
          </a:prstGeom>
          <a:solidFill>
            <a:schemeClr val="bg2">
              <a:lumMod val="50000"/>
              <a:alpha val="76862"/>
            </a:schemeClr>
          </a:solidFill>
          <a:ln w="28575">
            <a:solidFill>
              <a:schemeClr val="tx1"/>
            </a:solid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Tx/>
              <a:buNone/>
              <a:defRPr/>
            </a:pPr>
            <a:r>
              <a:rPr kumimoji="0" lang="id-ID" sz="2800" b="1"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2018         17,58 </a:t>
            </a:r>
            <a:endParaRPr kumimoji="0" lang="id-ID" sz="2800" b="1"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endParaRPr>
          </a:p>
        </p:txBody>
      </p:sp>
      <p:cxnSp>
        <p:nvCxnSpPr>
          <p:cNvPr id="27" name="Straight Arrow Connector 26"/>
          <p:cNvCxnSpPr/>
          <p:nvPr/>
        </p:nvCxnSpPr>
        <p:spPr>
          <a:xfrm>
            <a:off x="1771650" y="3235325"/>
            <a:ext cx="3270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68588" y="4002088"/>
            <a:ext cx="3270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27425" y="4741863"/>
            <a:ext cx="32543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344988" y="5456238"/>
            <a:ext cx="3270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48338" y="6256338"/>
            <a:ext cx="482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Bent-Up Arrow 35"/>
          <p:cNvSpPr/>
          <p:nvPr/>
        </p:nvSpPr>
        <p:spPr bwMode="auto">
          <a:xfrm rot="5400000">
            <a:off x="547688" y="2795588"/>
            <a:ext cx="366713" cy="522288"/>
          </a:xfrm>
          <a:prstGeom prst="bentUpArrow">
            <a:avLst/>
          </a:prstGeom>
          <a:solidFill>
            <a:schemeClr val="tx1">
              <a:alpha val="76862"/>
            </a:schemeClr>
          </a:solidFill>
          <a:ln>
            <a:no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id-ID"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7" name="Bent-Up Arrow 36"/>
          <p:cNvSpPr/>
          <p:nvPr/>
        </p:nvSpPr>
        <p:spPr bwMode="auto">
          <a:xfrm rot="5400000">
            <a:off x="1392238" y="3509963"/>
            <a:ext cx="366713" cy="522288"/>
          </a:xfrm>
          <a:prstGeom prst="bentUpArrow">
            <a:avLst/>
          </a:prstGeom>
          <a:solidFill>
            <a:schemeClr val="tx1">
              <a:alpha val="76862"/>
            </a:schemeClr>
          </a:solidFill>
          <a:ln>
            <a:no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id-ID"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8" name="Bent-Up Arrow 37"/>
          <p:cNvSpPr/>
          <p:nvPr/>
        </p:nvSpPr>
        <p:spPr bwMode="auto">
          <a:xfrm rot="5400000">
            <a:off x="2251869" y="4288631"/>
            <a:ext cx="365125" cy="522288"/>
          </a:xfrm>
          <a:prstGeom prst="bentUpArrow">
            <a:avLst/>
          </a:prstGeom>
          <a:solidFill>
            <a:schemeClr val="tx1">
              <a:alpha val="76862"/>
            </a:schemeClr>
          </a:solidFill>
          <a:ln>
            <a:no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id-ID"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9" name="Bent-Up Arrow 38"/>
          <p:cNvSpPr/>
          <p:nvPr/>
        </p:nvSpPr>
        <p:spPr bwMode="auto">
          <a:xfrm rot="5400000">
            <a:off x="3108325" y="5016500"/>
            <a:ext cx="366713" cy="522288"/>
          </a:xfrm>
          <a:prstGeom prst="bentUpArrow">
            <a:avLst/>
          </a:prstGeom>
          <a:solidFill>
            <a:schemeClr val="tx1">
              <a:alpha val="76862"/>
            </a:schemeClr>
          </a:solidFill>
          <a:ln>
            <a:no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id-ID"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 name="Bent-Up Arrow 39"/>
          <p:cNvSpPr/>
          <p:nvPr/>
        </p:nvSpPr>
        <p:spPr bwMode="auto">
          <a:xfrm rot="5400000">
            <a:off x="4033044" y="5717381"/>
            <a:ext cx="365125" cy="522288"/>
          </a:xfrm>
          <a:prstGeom prst="bentUpArrow">
            <a:avLst/>
          </a:prstGeom>
          <a:solidFill>
            <a:schemeClr val="tx1">
              <a:alpha val="76862"/>
            </a:schemeClr>
          </a:solidFill>
          <a:ln>
            <a:no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id-ID"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1" name="Chevron 40"/>
          <p:cNvSpPr/>
          <p:nvPr/>
        </p:nvSpPr>
        <p:spPr bwMode="auto">
          <a:xfrm>
            <a:off x="4884738" y="2193925"/>
            <a:ext cx="457200" cy="419100"/>
          </a:xfrm>
          <a:prstGeom prst="chevron">
            <a:avLst/>
          </a:prstGeom>
          <a:solidFill>
            <a:schemeClr val="bg2">
              <a:lumMod val="25000"/>
              <a:alpha val="76862"/>
            </a:schemeClr>
          </a:solidFill>
          <a:ln>
            <a:no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id-ID"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190" name="Rectangle 41"/>
          <p:cNvSpPr/>
          <p:nvPr/>
        </p:nvSpPr>
        <p:spPr>
          <a:xfrm>
            <a:off x="5316538" y="2168525"/>
            <a:ext cx="3722687" cy="461963"/>
          </a:xfrm>
          <a:prstGeom prst="rect">
            <a:avLst/>
          </a:prstGeom>
          <a:noFill/>
          <a:ln w="9525">
            <a:noFill/>
          </a:ln>
        </p:spPr>
        <p:txBody>
          <a:bodyPr anchor="ctr">
            <a:spAutoFit/>
          </a:bodyPr>
          <a:p>
            <a:pPr marL="285750" indent="-285750" algn="just"/>
            <a:r>
              <a:rPr lang="id-ID" altLang="en-US" sz="2400" b="1" dirty="0">
                <a:latin typeface="Segoe UI" panose="020B0502040204020203" pitchFamily="34" charset="0"/>
                <a:cs typeface="Segoe UI" panose="020B0502040204020203" pitchFamily="34" charset="0"/>
              </a:rPr>
              <a:t>NASIONAL        9,82</a:t>
            </a:r>
            <a:endParaRPr lang="id-ID" altLang="en-US" sz="2400" b="1" dirty="0">
              <a:latin typeface="Segoe UI" panose="020B0502040204020203" pitchFamily="34" charset="0"/>
              <a:ea typeface="Segoe UI" panose="020B0502040204020203" pitchFamily="34" charset="0"/>
            </a:endParaRPr>
          </a:p>
        </p:txBody>
      </p:sp>
      <p:cxnSp>
        <p:nvCxnSpPr>
          <p:cNvPr id="45" name="Straight Arrow Connector 44"/>
          <p:cNvCxnSpPr/>
          <p:nvPr/>
        </p:nvCxnSpPr>
        <p:spPr>
          <a:xfrm>
            <a:off x="7053263" y="2403475"/>
            <a:ext cx="4445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92" name="Rectangle 45"/>
          <p:cNvSpPr/>
          <p:nvPr/>
        </p:nvSpPr>
        <p:spPr>
          <a:xfrm>
            <a:off x="5356225" y="2935288"/>
            <a:ext cx="3787775" cy="460375"/>
          </a:xfrm>
          <a:prstGeom prst="rect">
            <a:avLst/>
          </a:prstGeom>
          <a:noFill/>
          <a:ln w="9525">
            <a:noFill/>
          </a:ln>
        </p:spPr>
        <p:txBody>
          <a:bodyPr anchor="ctr">
            <a:spAutoFit/>
          </a:bodyPr>
          <a:p>
            <a:pPr marL="285750" indent="-285750" algn="just"/>
            <a:r>
              <a:rPr lang="id-ID" altLang="en-US" sz="2400" b="1" dirty="0">
                <a:latin typeface="Segoe UI" panose="020B0502040204020203" pitchFamily="34" charset="0"/>
                <a:cs typeface="Segoe UI" panose="020B0502040204020203" pitchFamily="34" charset="0"/>
              </a:rPr>
              <a:t>JAWA TENGAH       11,32</a:t>
            </a:r>
            <a:endParaRPr lang="id-ID" altLang="en-US" sz="2400" b="1" dirty="0">
              <a:latin typeface="Segoe UI" panose="020B0502040204020203" pitchFamily="34" charset="0"/>
              <a:ea typeface="Segoe UI" panose="020B0502040204020203" pitchFamily="34" charset="0"/>
            </a:endParaRPr>
          </a:p>
        </p:txBody>
      </p:sp>
      <p:cxnSp>
        <p:nvCxnSpPr>
          <p:cNvPr id="47" name="Straight Arrow Connector 46"/>
          <p:cNvCxnSpPr/>
          <p:nvPr/>
        </p:nvCxnSpPr>
        <p:spPr>
          <a:xfrm>
            <a:off x="7689850" y="3170238"/>
            <a:ext cx="4445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Chevron 47"/>
          <p:cNvSpPr/>
          <p:nvPr/>
        </p:nvSpPr>
        <p:spPr bwMode="auto">
          <a:xfrm>
            <a:off x="4906963" y="2935288"/>
            <a:ext cx="457200" cy="417513"/>
          </a:xfrm>
          <a:prstGeom prst="chevron">
            <a:avLst/>
          </a:prstGeom>
          <a:solidFill>
            <a:schemeClr val="bg2">
              <a:lumMod val="25000"/>
              <a:alpha val="76862"/>
            </a:schemeClr>
          </a:solidFill>
          <a:ln>
            <a:noFill/>
          </a:ln>
        </p:spPr>
        <p:txBody>
          <a:bodyPr anchor="ctr">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defRPr/>
            </a:pPr>
            <a:endParaRPr kumimoji="0" lang="id-ID"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Content Placeholder 3"/>
          <p:cNvSpPr>
            <a:spLocks noGrp="1"/>
          </p:cNvSpPr>
          <p:nvPr>
            <p:ph idx="1"/>
          </p:nvPr>
        </p:nvSpPr>
        <p:spPr/>
        <p:txBody>
          <a:bodyPr vert="horz" wrap="square" lIns="91440" tIns="45720" rIns="91440" bIns="45720" anchor="ctr"/>
          <a:p>
            <a:pPr marL="0" indent="0" eaLnBrk="1" hangingPunct="1">
              <a:buNone/>
            </a:pPr>
            <a:r>
              <a:rPr lang="id-ID" altLang="en-ID" sz="3200" dirty="0"/>
              <a:t>Kemiskinan dipengaruhi:</a:t>
            </a:r>
            <a:endParaRPr lang="id-ID" altLang="en-ID" sz="3200" dirty="0"/>
          </a:p>
          <a:p>
            <a:pPr eaLnBrk="1" hangingPunct="1"/>
            <a:r>
              <a:rPr lang="en-ID" altLang="x-none" sz="3200" dirty="0"/>
              <a:t>Tata Kelola Pemerintahan</a:t>
            </a:r>
            <a:endParaRPr lang="en-ID" altLang="x-none" sz="3200" dirty="0"/>
          </a:p>
          <a:p>
            <a:pPr eaLnBrk="1" hangingPunct="1"/>
            <a:r>
              <a:rPr lang="en-ID" altLang="x-none" sz="3200" dirty="0">
                <a:solidFill>
                  <a:srgbClr val="FF0000"/>
                </a:solidFill>
              </a:rPr>
              <a:t>Kualitas Sumber Daya Manusia</a:t>
            </a:r>
            <a:endParaRPr lang="en-ID" altLang="x-none" sz="3200" dirty="0">
              <a:solidFill>
                <a:srgbClr val="FF0000"/>
              </a:solidFill>
            </a:endParaRPr>
          </a:p>
          <a:p>
            <a:pPr eaLnBrk="1" hangingPunct="1"/>
            <a:r>
              <a:rPr lang="en-ID" altLang="x-none" sz="3200" dirty="0"/>
              <a:t>Lingkungan Hidup</a:t>
            </a:r>
            <a:endParaRPr lang="en-ID" altLang="x-none" sz="3200" dirty="0"/>
          </a:p>
          <a:p>
            <a:pPr eaLnBrk="1" hangingPunct="1"/>
            <a:r>
              <a:rPr lang="en-ID" altLang="x-none" sz="3200" dirty="0"/>
              <a:t>Kesenjangan Wilayah</a:t>
            </a:r>
            <a:endParaRPr lang="en-ID" altLang="x-none" sz="3200" dirty="0"/>
          </a:p>
          <a:p>
            <a:pPr eaLnBrk="1" hangingPunct="1"/>
            <a:endParaRPr dirty="0"/>
          </a:p>
        </p:txBody>
      </p:sp>
      <p:sp>
        <p:nvSpPr>
          <p:cNvPr id="2" name="Slide Number Placeholder 1"/>
          <p:cNvSpPr txBox="1">
            <a:spLocks noGrp="1"/>
          </p:cNvSpPr>
          <p:nvPr>
            <p:ph type="sldNum" sz="quarter" idx="10"/>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id-ID" altLang="x-none" sz="1000" dirty="0">
                <a:solidFill>
                  <a:srgbClr val="7F7F7F"/>
                </a:solidFill>
              </a:rPr>
            </a:fld>
            <a:endParaRPr lang="id-ID" altLang="x-none" sz="1000" dirty="0">
              <a:solidFill>
                <a:srgbClr val="7F7F7F"/>
              </a:solidFill>
            </a:endParaRPr>
          </a:p>
        </p:txBody>
      </p:sp>
      <p:pic>
        <p:nvPicPr>
          <p:cNvPr id="5" name="Picture 4" descr="ekonomi lambat.jpg"/>
          <p:cNvPicPr>
            <a:picLocks noChangeAspect="1"/>
          </p:cNvPicPr>
          <p:nvPr/>
        </p:nvPicPr>
        <p:blipFill>
          <a:blip r:embed="rId1"/>
          <a:stretch>
            <a:fillRect/>
          </a:stretch>
        </p:blipFill>
        <p:spPr>
          <a:xfrm>
            <a:off x="3352800" y="20638"/>
            <a:ext cx="2879725" cy="1919288"/>
          </a:xfrm>
          <a:prstGeom prst="rect">
            <a:avLst/>
          </a:prstGeom>
          <a:effectLst>
            <a:outerShdw blurRad="88900" dist="50800" dir="5400000" algn="ctr" rotWithShape="0">
              <a:srgbClr val="000000">
                <a:alpha val="0"/>
              </a:srgbClr>
            </a:outerShdw>
          </a:effectLst>
        </p:spPr>
      </p:pic>
      <p:pic>
        <p:nvPicPr>
          <p:cNvPr id="8197" name="Picture 2"/>
          <p:cNvPicPr>
            <a:picLocks noChangeAspect="1"/>
          </p:cNvPicPr>
          <p:nvPr/>
        </p:nvPicPr>
        <p:blipFill>
          <a:blip r:embed="rId2"/>
          <a:stretch>
            <a:fillRect/>
          </a:stretch>
        </p:blipFill>
        <p:spPr>
          <a:xfrm>
            <a:off x="6094413" y="1404938"/>
            <a:ext cx="2516187" cy="1279525"/>
          </a:xfrm>
          <a:prstGeom prst="rect">
            <a:avLst/>
          </a:prstGeom>
          <a:noFill/>
          <a:ln w="9525">
            <a:noFill/>
          </a:ln>
        </p:spPr>
      </p:pic>
      <p:pic>
        <p:nvPicPr>
          <p:cNvPr id="8198" name="Picture 4"/>
          <p:cNvPicPr>
            <a:picLocks noChangeAspect="1"/>
          </p:cNvPicPr>
          <p:nvPr/>
        </p:nvPicPr>
        <p:blipFill>
          <a:blip r:embed="rId3"/>
          <a:stretch>
            <a:fillRect/>
          </a:stretch>
        </p:blipFill>
        <p:spPr>
          <a:xfrm>
            <a:off x="3841750" y="2662238"/>
            <a:ext cx="3275013" cy="1768475"/>
          </a:xfrm>
          <a:prstGeom prst="rect">
            <a:avLst/>
          </a:prstGeom>
          <a:noFill/>
          <a:ln w="9525">
            <a:noFill/>
          </a:ln>
        </p:spPr>
      </p:pic>
      <p:pic>
        <p:nvPicPr>
          <p:cNvPr id="8199" name="Picture 2"/>
          <p:cNvPicPr>
            <a:picLocks noChangeAspect="1"/>
          </p:cNvPicPr>
          <p:nvPr/>
        </p:nvPicPr>
        <p:blipFill>
          <a:blip r:embed="rId4"/>
          <a:stretch>
            <a:fillRect/>
          </a:stretch>
        </p:blipFill>
        <p:spPr>
          <a:xfrm>
            <a:off x="6265863" y="3568700"/>
            <a:ext cx="2344737" cy="1998663"/>
          </a:xfrm>
          <a:prstGeom prst="rect">
            <a:avLst/>
          </a:prstGeom>
          <a:noFill/>
          <a:ln w="9525">
            <a:noFill/>
          </a:ln>
        </p:spPr>
      </p:pic>
      <p:pic>
        <p:nvPicPr>
          <p:cNvPr id="9" name="Picture 8"/>
          <p:cNvPicPr>
            <a:picLocks noChangeAspect="1"/>
          </p:cNvPicPr>
          <p:nvPr/>
        </p:nvPicPr>
        <p:blipFill>
          <a:blip r:embed="rId5">
            <a:duotone>
              <a:prstClr val="black"/>
              <a:schemeClr val="accent2">
                <a:tint val="45000"/>
                <a:satMod val="400000"/>
              </a:schemeClr>
            </a:duotone>
          </a:blip>
          <a:stretch>
            <a:fillRect/>
          </a:stretch>
        </p:blipFill>
        <p:spPr>
          <a:xfrm>
            <a:off x="4267200" y="4490675"/>
            <a:ext cx="1647574" cy="2057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31470" y="245110"/>
            <a:ext cx="6084570" cy="6032500"/>
          </a:xfrm>
          <a:noFill/>
          <a:ln>
            <a:noFill/>
          </a:ln>
          <a:effectLst/>
          <a:scene3d>
            <a:camera prst="orthographicFront"/>
            <a:lightRig rig="balanced" dir="t"/>
          </a:scene3d>
          <a:sp3d prstMaterial="plastic"/>
        </p:spPr>
        <p:txBody>
          <a:bodyPr vert="horz" lIns="91440" tIns="45720" rIns="91440" bIns="45720" rtlCol="0" anchor="b">
            <a:normAutofit/>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Kualitas manusia tergantung:</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 kualitas pada setiap tahapan umur dalam tumbuh kembangnya.</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Tumbuh kembang dipengaruhi faktor:</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a. ekonomi</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b. pendidikan</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(formal, agama, pola asuh)</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c. kesehatan</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d. sosial budaya</a:t>
            </a:r>
            <a:br>
              <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endParaRPr kumimoji="0" lang="id-ID" sz="2800" b="0"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endParaRPr>
          </a:p>
        </p:txBody>
      </p:sp>
      <p:sp>
        <p:nvSpPr>
          <p:cNvPr id="3" name="Slide Number Placeholder 2"/>
          <p:cNvSpPr txBox="1">
            <a:spLocks noGrp="1"/>
          </p:cNvSpPr>
          <p:nvPr>
            <p:ph type="sldNum" sz="quarter" idx="4"/>
          </p:nvPr>
        </p:nvSpPr>
        <p:spPr>
          <a:noFill/>
        </p:spPr>
        <p:txBody>
          <a:bodyPr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id-ID" altLang="x-none" sz="1000" dirty="0">
                <a:solidFill>
                  <a:srgbClr val="7F7F7F"/>
                </a:solidFill>
              </a:rPr>
            </a:fld>
            <a:endParaRPr lang="id-ID" altLang="x-none" sz="1000" dirty="0">
              <a:solidFill>
                <a:srgbClr val="7F7F7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C:\Users\user\Pictures\Foto Kes Ibu\PUS.jpg"/>
          <p:cNvPicPr>
            <a:picLocks noChangeAspect="1" noChangeArrowheads="1"/>
          </p:cNvPicPr>
          <p:nvPr/>
        </p:nvPicPr>
        <p:blipFill>
          <a:blip r:embed="rId1" cstate="print"/>
          <a:srcRect/>
          <a:stretch>
            <a:fillRect/>
          </a:stretch>
        </p:blipFill>
        <p:spPr bwMode="auto">
          <a:xfrm>
            <a:off x="762000" y="4564380"/>
            <a:ext cx="1009650" cy="1157605"/>
          </a:xfrm>
          <a:prstGeom prst="rect">
            <a:avLst/>
          </a:prstGeom>
          <a:ln>
            <a:noFill/>
          </a:ln>
          <a:effectLst>
            <a:softEdge rad="112500"/>
          </a:effectLst>
        </p:spPr>
      </p:pic>
      <p:sp>
        <p:nvSpPr>
          <p:cNvPr id="9219" name="Title 3"/>
          <p:cNvSpPr>
            <a:spLocks noGrp="1"/>
          </p:cNvSpPr>
          <p:nvPr>
            <p:ph type="title"/>
          </p:nvPr>
        </p:nvSpPr>
        <p:spPr>
          <a:xfrm>
            <a:off x="654685" y="482600"/>
            <a:ext cx="4940300" cy="1070610"/>
          </a:xfrm>
          <a:noFill/>
          <a:ln>
            <a:noFill/>
          </a:ln>
        </p:spPr>
        <p:txBody>
          <a:bodyPr vert="horz" wrap="square" lIns="91440" tIns="45720" rIns="91440" bIns="45720" anchor="ctr">
            <a:normAutofit/>
          </a:bodyPr>
          <a:p>
            <a:pPr algn="l" eaLnBrk="1" hangingPunct="1"/>
            <a:r>
              <a:rPr lang="id-ID" altLang="x-none" sz="3700" b="1" dirty="0">
                <a:solidFill>
                  <a:srgbClr val="FF0000"/>
                </a:solidFill>
              </a:rPr>
              <a:t>SIKLUS KEHIDUPAN</a:t>
            </a:r>
            <a:endParaRPr lang="id-ID" altLang="x-none" sz="3700" b="1" dirty="0">
              <a:solidFill>
                <a:srgbClr val="FF0000"/>
              </a:solidFill>
            </a:endParaRPr>
          </a:p>
        </p:txBody>
      </p:sp>
      <p:sp>
        <p:nvSpPr>
          <p:cNvPr id="9220" name="Slide Number Placeholder 37"/>
          <p:cNvSpPr txBox="1">
            <a:spLocks noGrp="1"/>
          </p:cNvSpPr>
          <p:nvPr>
            <p:ph type="sldNum" sz="quarter" idx="10"/>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200" dirty="0">
                <a:solidFill>
                  <a:srgbClr val="898989"/>
                </a:solidFill>
              </a:rPr>
            </a:fld>
            <a:endParaRPr lang="en-US" sz="1200" dirty="0">
              <a:solidFill>
                <a:srgbClr val="898989"/>
              </a:solidFill>
            </a:endParaRPr>
          </a:p>
        </p:txBody>
      </p:sp>
      <p:sp>
        <p:nvSpPr>
          <p:cNvPr id="5" name="Arc 4"/>
          <p:cNvSpPr/>
          <p:nvPr/>
        </p:nvSpPr>
        <p:spPr>
          <a:xfrm rot="4062382">
            <a:off x="1417320" y="-1529080"/>
            <a:ext cx="5619750" cy="7482840"/>
          </a:xfrm>
          <a:prstGeom prst="arc">
            <a:avLst>
              <a:gd name="adj1" fmla="val 16200000"/>
              <a:gd name="adj2" fmla="val 4099930"/>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noChangeArrowheads="1"/>
          </p:cNvPicPr>
          <p:nvPr/>
        </p:nvPicPr>
        <p:blipFill>
          <a:blip r:embed="rId2" cstate="print"/>
          <a:srcRect/>
          <a:stretch>
            <a:fillRect/>
          </a:stretch>
        </p:blipFill>
        <p:spPr bwMode="auto">
          <a:xfrm>
            <a:off x="2814635" y="4176728"/>
            <a:ext cx="953689" cy="895350"/>
          </a:xfrm>
          <a:prstGeom prst="rect">
            <a:avLst/>
          </a:prstGeom>
          <a:ln>
            <a:noFill/>
          </a:ln>
          <a:effectLst>
            <a:softEdge rad="112500"/>
          </a:effectLst>
        </p:spPr>
      </p:pic>
      <p:pic>
        <p:nvPicPr>
          <p:cNvPr id="7" name="Picture 2"/>
          <p:cNvPicPr>
            <a:picLocks noChangeAspect="1" noChangeArrowheads="1"/>
          </p:cNvPicPr>
          <p:nvPr/>
        </p:nvPicPr>
        <p:blipFill>
          <a:blip r:embed="rId3" cstate="print"/>
          <a:srcRect/>
          <a:stretch>
            <a:fillRect/>
          </a:stretch>
        </p:blipFill>
        <p:spPr bwMode="auto">
          <a:xfrm>
            <a:off x="2160970" y="4143392"/>
            <a:ext cx="731037" cy="1154113"/>
          </a:xfrm>
          <a:prstGeom prst="rect">
            <a:avLst/>
          </a:prstGeom>
          <a:ln>
            <a:noFill/>
          </a:ln>
          <a:effectLst>
            <a:softEdge rad="112500"/>
          </a:effectLst>
        </p:spPr>
      </p:pic>
      <p:sp>
        <p:nvSpPr>
          <p:cNvPr id="8" name="Oval 7"/>
          <p:cNvSpPr/>
          <p:nvPr/>
        </p:nvSpPr>
        <p:spPr>
          <a:xfrm>
            <a:off x="2589213" y="5072063"/>
            <a:ext cx="161925"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9" name="Oval 8"/>
          <p:cNvSpPr/>
          <p:nvPr/>
        </p:nvSpPr>
        <p:spPr>
          <a:xfrm>
            <a:off x="3605848" y="4943158"/>
            <a:ext cx="161925"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pic>
        <p:nvPicPr>
          <p:cNvPr id="10" name="Picture 18"/>
          <p:cNvPicPr>
            <a:picLocks noChangeAspect="1" noChangeArrowheads="1"/>
          </p:cNvPicPr>
          <p:nvPr/>
        </p:nvPicPr>
        <p:blipFill>
          <a:blip r:embed="rId4" cstate="print"/>
          <a:srcRect/>
          <a:stretch>
            <a:fillRect/>
          </a:stretch>
        </p:blipFill>
        <p:spPr bwMode="auto">
          <a:xfrm>
            <a:off x="3768050" y="3778210"/>
            <a:ext cx="918101" cy="1008112"/>
          </a:xfrm>
          <a:prstGeom prst="rect">
            <a:avLst/>
          </a:prstGeom>
          <a:ln>
            <a:noFill/>
          </a:ln>
          <a:effectLst>
            <a:softEdge rad="112500"/>
          </a:effectLst>
        </p:spPr>
      </p:pic>
      <p:pic>
        <p:nvPicPr>
          <p:cNvPr id="12" name="Picture 1"/>
          <p:cNvPicPr>
            <a:picLocks noChangeAspect="1" noChangeArrowheads="1"/>
          </p:cNvPicPr>
          <p:nvPr/>
        </p:nvPicPr>
        <p:blipFill>
          <a:blip r:embed="rId5" cstate="print"/>
          <a:srcRect/>
          <a:stretch>
            <a:fillRect/>
          </a:stretch>
        </p:blipFill>
        <p:spPr bwMode="auto">
          <a:xfrm>
            <a:off x="4568727" y="3417529"/>
            <a:ext cx="1026114" cy="1008108"/>
          </a:xfrm>
          <a:prstGeom prst="rect">
            <a:avLst/>
          </a:prstGeom>
          <a:ln>
            <a:noFill/>
          </a:ln>
          <a:effectLst>
            <a:softEdge rad="112500"/>
          </a:effectLst>
        </p:spPr>
      </p:pic>
      <p:sp>
        <p:nvSpPr>
          <p:cNvPr id="13" name="Oval 12"/>
          <p:cNvSpPr/>
          <p:nvPr/>
        </p:nvSpPr>
        <p:spPr>
          <a:xfrm>
            <a:off x="4686300" y="4677410"/>
            <a:ext cx="161925"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14" name="Oval 13"/>
          <p:cNvSpPr/>
          <p:nvPr/>
        </p:nvSpPr>
        <p:spPr>
          <a:xfrm>
            <a:off x="5536565" y="4389755"/>
            <a:ext cx="161925"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pic>
        <p:nvPicPr>
          <p:cNvPr id="148483" name="Picture 3"/>
          <p:cNvPicPr>
            <a:picLocks noChangeAspect="1" noChangeArrowheads="1"/>
          </p:cNvPicPr>
          <p:nvPr/>
        </p:nvPicPr>
        <p:blipFill>
          <a:blip r:embed="rId6" cstate="print"/>
          <a:srcRect/>
          <a:stretch>
            <a:fillRect/>
          </a:stretch>
        </p:blipFill>
        <p:spPr bwMode="auto">
          <a:xfrm>
            <a:off x="5357495" y="2912110"/>
            <a:ext cx="1027430" cy="1015365"/>
          </a:xfrm>
          <a:prstGeom prst="rect">
            <a:avLst/>
          </a:prstGeom>
          <a:ln>
            <a:noFill/>
          </a:ln>
          <a:effectLst>
            <a:softEdge rad="112500"/>
          </a:effectLst>
        </p:spPr>
      </p:pic>
      <p:pic>
        <p:nvPicPr>
          <p:cNvPr id="17" name="Picture 3"/>
          <p:cNvPicPr>
            <a:picLocks noChangeAspect="1" noChangeArrowheads="1"/>
          </p:cNvPicPr>
          <p:nvPr/>
        </p:nvPicPr>
        <p:blipFill>
          <a:blip r:embed="rId7" cstate="print"/>
          <a:srcRect/>
          <a:stretch>
            <a:fillRect/>
          </a:stretch>
        </p:blipFill>
        <p:spPr bwMode="auto">
          <a:xfrm>
            <a:off x="5908675" y="1948180"/>
            <a:ext cx="1179830" cy="1106805"/>
          </a:xfrm>
          <a:prstGeom prst="rect">
            <a:avLst/>
          </a:prstGeom>
          <a:ln>
            <a:noFill/>
          </a:ln>
          <a:effectLst>
            <a:softEdge rad="112500"/>
          </a:effectLst>
        </p:spPr>
      </p:pic>
      <p:sp>
        <p:nvSpPr>
          <p:cNvPr id="18" name="Oval 17"/>
          <p:cNvSpPr/>
          <p:nvPr/>
        </p:nvSpPr>
        <p:spPr>
          <a:xfrm>
            <a:off x="6454458" y="3778250"/>
            <a:ext cx="161925"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19" name="Oval 18"/>
          <p:cNvSpPr/>
          <p:nvPr/>
        </p:nvSpPr>
        <p:spPr>
          <a:xfrm>
            <a:off x="7201853" y="2838133"/>
            <a:ext cx="161925"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9235" name="TextBox 21"/>
          <p:cNvSpPr txBox="1"/>
          <p:nvPr/>
        </p:nvSpPr>
        <p:spPr>
          <a:xfrm>
            <a:off x="2422525" y="5373370"/>
            <a:ext cx="1033780" cy="360680"/>
          </a:xfrm>
          <a:prstGeom prst="rect">
            <a:avLst/>
          </a:prstGeom>
          <a:noFill/>
          <a:ln w="9525">
            <a:noFill/>
          </a:ln>
        </p:spPr>
        <p:txBody>
          <a:bodyPr wrap="square" lIns="85033" tIns="42519" rIns="85033" bIns="42519">
            <a:spAutoFit/>
          </a:bodyPr>
          <a:p>
            <a:r>
              <a:rPr lang="id-ID" altLang="x-none" b="1" dirty="0">
                <a:solidFill>
                  <a:srgbClr val="000000"/>
                </a:solidFill>
                <a:latin typeface="Arial" panose="020B0604020202020204" pitchFamily="34" charset="0"/>
              </a:rPr>
              <a:t>Hamil </a:t>
            </a:r>
            <a:endParaRPr lang="id-ID" altLang="x-none" b="1" dirty="0">
              <a:solidFill>
                <a:srgbClr val="000000"/>
              </a:solidFill>
              <a:latin typeface="Arial" panose="020B0604020202020204" pitchFamily="34" charset="0"/>
            </a:endParaRPr>
          </a:p>
        </p:txBody>
      </p:sp>
      <p:sp>
        <p:nvSpPr>
          <p:cNvPr id="9236" name="TextBox 22"/>
          <p:cNvSpPr txBox="1"/>
          <p:nvPr/>
        </p:nvSpPr>
        <p:spPr>
          <a:xfrm>
            <a:off x="3496945" y="5361305"/>
            <a:ext cx="880745" cy="360680"/>
          </a:xfrm>
          <a:prstGeom prst="rect">
            <a:avLst/>
          </a:prstGeom>
          <a:noFill/>
          <a:ln w="9525">
            <a:noFill/>
          </a:ln>
        </p:spPr>
        <p:txBody>
          <a:bodyPr wrap="square" lIns="85033" tIns="42519" rIns="85033" bIns="42519">
            <a:spAutoFit/>
          </a:bodyPr>
          <a:p>
            <a:r>
              <a:rPr lang="id-ID" altLang="x-none" b="1" dirty="0">
                <a:solidFill>
                  <a:srgbClr val="000000"/>
                </a:solidFill>
                <a:latin typeface="Arial" panose="020B0604020202020204" pitchFamily="34" charset="0"/>
              </a:rPr>
              <a:t>Bayi</a:t>
            </a:r>
            <a:endParaRPr lang="id-ID" altLang="x-none" b="1" dirty="0">
              <a:solidFill>
                <a:srgbClr val="000000"/>
              </a:solidFill>
              <a:latin typeface="Arial" panose="020B0604020202020204" pitchFamily="34" charset="0"/>
            </a:endParaRPr>
          </a:p>
        </p:txBody>
      </p:sp>
      <p:sp>
        <p:nvSpPr>
          <p:cNvPr id="9237" name="TextBox 23"/>
          <p:cNvSpPr txBox="1"/>
          <p:nvPr/>
        </p:nvSpPr>
        <p:spPr>
          <a:xfrm>
            <a:off x="4966970" y="5052060"/>
            <a:ext cx="968375" cy="329565"/>
          </a:xfrm>
          <a:prstGeom prst="rect">
            <a:avLst/>
          </a:prstGeom>
          <a:noFill/>
          <a:ln w="9525">
            <a:noFill/>
          </a:ln>
        </p:spPr>
        <p:txBody>
          <a:bodyPr wrap="square" lIns="85033" tIns="42519" rIns="85033" bIns="42519">
            <a:spAutoFit/>
          </a:bodyPr>
          <a:p>
            <a:r>
              <a:rPr lang="id-ID" altLang="x-none" sz="1600" b="1" dirty="0">
                <a:solidFill>
                  <a:srgbClr val="000000"/>
                </a:solidFill>
                <a:latin typeface="Arial" panose="020B0604020202020204" pitchFamily="34" charset="0"/>
              </a:rPr>
              <a:t>  Balita</a:t>
            </a:r>
            <a:endParaRPr lang="id-ID" altLang="x-none" sz="1600" b="1" dirty="0">
              <a:solidFill>
                <a:srgbClr val="000000"/>
              </a:solidFill>
              <a:latin typeface="Arial" panose="020B0604020202020204" pitchFamily="34" charset="0"/>
            </a:endParaRPr>
          </a:p>
        </p:txBody>
      </p:sp>
      <p:sp>
        <p:nvSpPr>
          <p:cNvPr id="9238" name="TextBox 24"/>
          <p:cNvSpPr txBox="1"/>
          <p:nvPr/>
        </p:nvSpPr>
        <p:spPr>
          <a:xfrm>
            <a:off x="6433503" y="4305618"/>
            <a:ext cx="1079500" cy="637540"/>
          </a:xfrm>
          <a:prstGeom prst="rect">
            <a:avLst/>
          </a:prstGeom>
          <a:noFill/>
          <a:ln w="9525">
            <a:noFill/>
          </a:ln>
        </p:spPr>
        <p:txBody>
          <a:bodyPr lIns="85033" tIns="42519" rIns="85033" bIns="42519">
            <a:spAutoFit/>
          </a:bodyPr>
          <a:p>
            <a:pPr algn="r"/>
            <a:r>
              <a:rPr lang="id-ID" altLang="x-none" b="1" dirty="0">
                <a:solidFill>
                  <a:srgbClr val="000000"/>
                </a:solidFill>
                <a:latin typeface="Arial" panose="020B0604020202020204" pitchFamily="34" charset="0"/>
              </a:rPr>
              <a:t>anak usia SD</a:t>
            </a:r>
            <a:endParaRPr lang="id-ID" altLang="x-none" b="1" dirty="0">
              <a:solidFill>
                <a:srgbClr val="000000"/>
              </a:solidFill>
              <a:latin typeface="Arial" panose="020B0604020202020204" pitchFamily="34" charset="0"/>
            </a:endParaRPr>
          </a:p>
        </p:txBody>
      </p:sp>
      <p:sp>
        <p:nvSpPr>
          <p:cNvPr id="9239" name="TextBox 25"/>
          <p:cNvSpPr txBox="1"/>
          <p:nvPr/>
        </p:nvSpPr>
        <p:spPr>
          <a:xfrm>
            <a:off x="7088505" y="3228975"/>
            <a:ext cx="1731645" cy="914400"/>
          </a:xfrm>
          <a:prstGeom prst="rect">
            <a:avLst/>
          </a:prstGeom>
          <a:noFill/>
          <a:ln w="9525">
            <a:noFill/>
          </a:ln>
        </p:spPr>
        <p:txBody>
          <a:bodyPr wrap="square" lIns="85033" tIns="42519" rIns="85033" bIns="42519">
            <a:spAutoFit/>
          </a:bodyPr>
          <a:p>
            <a:r>
              <a:rPr lang="id-ID" altLang="x-none" b="1" dirty="0">
                <a:solidFill>
                  <a:srgbClr val="000000"/>
                </a:solidFill>
                <a:latin typeface="Arial" panose="020B0604020202020204" pitchFamily="34" charset="0"/>
              </a:rPr>
              <a:t> anak usia SMP/ SMA/ remaja</a:t>
            </a:r>
            <a:endParaRPr lang="id-ID" altLang="x-none" b="1" dirty="0">
              <a:solidFill>
                <a:srgbClr val="000000"/>
              </a:solidFill>
              <a:latin typeface="Arial" panose="020B0604020202020204" pitchFamily="34" charset="0"/>
            </a:endParaRPr>
          </a:p>
        </p:txBody>
      </p:sp>
      <p:sp>
        <p:nvSpPr>
          <p:cNvPr id="9243" name="TextBox 29"/>
          <p:cNvSpPr txBox="1"/>
          <p:nvPr/>
        </p:nvSpPr>
        <p:spPr>
          <a:xfrm>
            <a:off x="1196340" y="6146165"/>
            <a:ext cx="7410450" cy="452755"/>
          </a:xfrm>
          <a:prstGeom prst="rect">
            <a:avLst/>
          </a:prstGeom>
        </p:spPr>
        <p:style>
          <a:lnRef idx="1">
            <a:schemeClr val="accent5"/>
          </a:lnRef>
          <a:fillRef idx="2">
            <a:schemeClr val="accent5"/>
          </a:fillRef>
          <a:effectRef idx="1">
            <a:schemeClr val="accent5"/>
          </a:effectRef>
          <a:fontRef idx="minor">
            <a:schemeClr val="dk1"/>
          </a:fontRef>
        </p:style>
        <p:txBody>
          <a:bodyPr wrap="square" lIns="85033" tIns="42519" rIns="85033" bIns="42519">
            <a:spAutoFit/>
          </a:bodyPr>
          <a:p>
            <a:pPr>
              <a:buFont typeface="Arial" panose="020B0604020202020204" pitchFamily="34" charset="0"/>
            </a:pPr>
            <a:r>
              <a:rPr lang="id-ID" altLang="x-none" sz="2400" b="1" dirty="0">
                <a:solidFill>
                  <a:srgbClr val="000000"/>
                </a:solidFill>
                <a:latin typeface="Arial" panose="020B0604020202020204" pitchFamily="34" charset="0"/>
              </a:rPr>
              <a:t>Masa Anak ==&gt; fondasi kehidupan selanjutnya</a:t>
            </a:r>
            <a:endParaRPr lang="id-ID" altLang="x-none" sz="2400" b="1" dirty="0">
              <a:solidFill>
                <a:srgbClr val="000000"/>
              </a:solidFill>
              <a:latin typeface="Arial" panose="020B0604020202020204" pitchFamily="34" charset="0"/>
            </a:endParaRPr>
          </a:p>
        </p:txBody>
      </p:sp>
      <p:sp>
        <p:nvSpPr>
          <p:cNvPr id="33" name="Arc 32"/>
          <p:cNvSpPr/>
          <p:nvPr/>
        </p:nvSpPr>
        <p:spPr>
          <a:xfrm rot="3851298" flipH="1">
            <a:off x="1794828" y="3529013"/>
            <a:ext cx="4851400" cy="4025900"/>
          </a:xfrm>
          <a:prstGeom prst="arc">
            <a:avLst>
              <a:gd name="adj1" fmla="val 19177003"/>
              <a:gd name="adj2" fmla="val 2143033"/>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9247" name="TextBox 28"/>
          <p:cNvSpPr txBox="1"/>
          <p:nvPr/>
        </p:nvSpPr>
        <p:spPr>
          <a:xfrm rot="-1432471">
            <a:off x="1875790" y="2519045"/>
            <a:ext cx="2617470" cy="637540"/>
          </a:xfrm>
          <a:prstGeom prst="rect">
            <a:avLst/>
          </a:prstGeom>
          <a:noFill/>
          <a:ln w="9525" cap="flat" cmpd="sng">
            <a:solidFill>
              <a:schemeClr val="tx1"/>
            </a:solidFill>
            <a:prstDash val="solid"/>
            <a:miter/>
            <a:headEnd type="none" w="med" len="med"/>
            <a:tailEnd type="none" w="med" len="med"/>
          </a:ln>
        </p:spPr>
        <p:txBody>
          <a:bodyPr wrap="square" lIns="85033" tIns="42519" rIns="85033" bIns="42519">
            <a:spAutoFit/>
          </a:bodyPr>
          <a:p>
            <a:pPr algn="ctr"/>
            <a:r>
              <a:rPr lang="id-ID" altLang="x-none" b="1" dirty="0">
                <a:solidFill>
                  <a:srgbClr val="000000"/>
                </a:solidFill>
                <a:latin typeface="Calibri" panose="020F0502020204030204" pitchFamily="34" charset="0"/>
              </a:rPr>
              <a:t>1000 hari pertama kehidupan</a:t>
            </a:r>
            <a:endParaRPr lang="id-ID" altLang="x-none" b="1" dirty="0">
              <a:solidFill>
                <a:srgbClr val="000000"/>
              </a:solidFill>
              <a:latin typeface="Calibri" panose="020F0502020204030204" pitchFamily="34" charset="0"/>
            </a:endParaRPr>
          </a:p>
        </p:txBody>
      </p:sp>
      <p:sp>
        <p:nvSpPr>
          <p:cNvPr id="30" name="Oval 29"/>
          <p:cNvSpPr/>
          <p:nvPr/>
        </p:nvSpPr>
        <p:spPr>
          <a:xfrm>
            <a:off x="1609408" y="4498975"/>
            <a:ext cx="161925"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9250" name="TextBox 19"/>
          <p:cNvSpPr txBox="1"/>
          <p:nvPr/>
        </p:nvSpPr>
        <p:spPr>
          <a:xfrm>
            <a:off x="514350" y="5816600"/>
            <a:ext cx="1646555" cy="329565"/>
          </a:xfrm>
          <a:prstGeom prst="rect">
            <a:avLst/>
          </a:prstGeom>
          <a:noFill/>
          <a:ln w="9525">
            <a:noFill/>
          </a:ln>
        </p:spPr>
        <p:txBody>
          <a:bodyPr wrap="square" lIns="85033" tIns="42519" rIns="85033" bIns="42519">
            <a:spAutoFit/>
          </a:bodyPr>
          <a:p>
            <a:pPr algn="ctr"/>
            <a:r>
              <a:rPr lang="id-ID" altLang="x-none" sz="1600" b="1" dirty="0">
                <a:solidFill>
                  <a:schemeClr val="accent2"/>
                </a:solidFill>
                <a:latin typeface="Arial" panose="020B0604020202020204" pitchFamily="34" charset="0"/>
              </a:rPr>
              <a:t>Pernikahan</a:t>
            </a:r>
            <a:endParaRPr lang="id-ID" altLang="x-none" sz="1600" b="1" dirty="0">
              <a:solidFill>
                <a:schemeClr val="accent2"/>
              </a:solidFill>
              <a:latin typeface="Arial" panose="020B0604020202020204" pitchFamily="34" charset="0"/>
            </a:endParaRPr>
          </a:p>
        </p:txBody>
      </p:sp>
      <p:pic>
        <p:nvPicPr>
          <p:cNvPr id="9251" name="Picture 2"/>
          <p:cNvPicPr>
            <a:picLocks noChangeAspect="1"/>
          </p:cNvPicPr>
          <p:nvPr/>
        </p:nvPicPr>
        <p:blipFill>
          <a:blip r:embed="rId8"/>
          <a:stretch>
            <a:fillRect/>
          </a:stretch>
        </p:blipFill>
        <p:spPr>
          <a:xfrm>
            <a:off x="6616700" y="101600"/>
            <a:ext cx="1333500" cy="1054100"/>
          </a:xfrm>
          <a:prstGeom prst="rect">
            <a:avLst/>
          </a:prstGeom>
          <a:noFill/>
          <a:ln w="9525">
            <a:noFill/>
          </a:ln>
        </p:spPr>
      </p:pic>
      <p:sp>
        <p:nvSpPr>
          <p:cNvPr id="35" name="Oval 34"/>
          <p:cNvSpPr/>
          <p:nvPr/>
        </p:nvSpPr>
        <p:spPr>
          <a:xfrm>
            <a:off x="7610158" y="1958658"/>
            <a:ext cx="161925"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9253" name="TextBox 23"/>
          <p:cNvSpPr txBox="1"/>
          <p:nvPr/>
        </p:nvSpPr>
        <p:spPr>
          <a:xfrm>
            <a:off x="7889240" y="795020"/>
            <a:ext cx="930910" cy="360680"/>
          </a:xfrm>
          <a:prstGeom prst="rect">
            <a:avLst/>
          </a:prstGeom>
          <a:noFill/>
          <a:ln w="9525">
            <a:noFill/>
          </a:ln>
        </p:spPr>
        <p:txBody>
          <a:bodyPr wrap="square" lIns="85044" tIns="42522" rIns="85044" bIns="42522">
            <a:spAutoFit/>
          </a:bodyPr>
          <a:p>
            <a:r>
              <a:rPr lang="id-ID" altLang="x-none" b="1" dirty="0">
                <a:solidFill>
                  <a:srgbClr val="000000"/>
                </a:solidFill>
                <a:latin typeface="Arial" panose="020B0604020202020204" pitchFamily="34" charset="0"/>
              </a:rPr>
              <a:t>Lansia</a:t>
            </a:r>
            <a:endParaRPr lang="id-ID" altLang="x-none" b="1" dirty="0">
              <a:solidFill>
                <a:srgbClr val="000000"/>
              </a:solidFill>
              <a:latin typeface="Arial" panose="020B0604020202020204" pitchFamily="34" charset="0"/>
            </a:endParaRPr>
          </a:p>
        </p:txBody>
      </p:sp>
      <p:sp>
        <p:nvSpPr>
          <p:cNvPr id="9254" name="TextBox 31"/>
          <p:cNvSpPr txBox="1"/>
          <p:nvPr/>
        </p:nvSpPr>
        <p:spPr>
          <a:xfrm>
            <a:off x="7772400" y="2359660"/>
            <a:ext cx="1144905" cy="283845"/>
          </a:xfrm>
          <a:prstGeom prst="rect">
            <a:avLst/>
          </a:prstGeom>
          <a:noFill/>
          <a:ln w="9525">
            <a:noFill/>
          </a:ln>
        </p:spPr>
        <p:txBody>
          <a:bodyPr wrap="square" lIns="85044" tIns="42522" rIns="85044" bIns="42522">
            <a:spAutoFit/>
          </a:bodyPr>
          <a:p>
            <a:pPr marL="161925" indent="-161925">
              <a:buFont typeface="Arial" panose="020B0604020202020204" pitchFamily="34" charset="0"/>
              <a:buChar char="•"/>
            </a:pPr>
            <a:r>
              <a:rPr lang="id-ID" sz="1300" b="1" dirty="0">
                <a:solidFill>
                  <a:schemeClr val="tx1"/>
                </a:solidFill>
                <a:latin typeface="Arial" panose="020B0604020202020204" pitchFamily="34" charset="0"/>
              </a:rPr>
              <a:t>DEWASA</a:t>
            </a:r>
            <a:endParaRPr lang="id-ID" sz="1300" b="1" dirty="0">
              <a:solidFill>
                <a:schemeClr val="tx1"/>
              </a:solidFill>
              <a:latin typeface="Arial" panose="020B0604020202020204" pitchFamily="34" charset="0"/>
            </a:endParaRPr>
          </a:p>
        </p:txBody>
      </p:sp>
      <p:pic>
        <p:nvPicPr>
          <p:cNvPr id="2" name="Picture 2" descr="C:\Users\user\Pictures\Foto Kes Ibu\PUS.jpg"/>
          <p:cNvPicPr>
            <a:picLocks noChangeAspect="1" noChangeArrowheads="1"/>
          </p:cNvPicPr>
          <p:nvPr>
            <p:ph idx="1"/>
          </p:nvPr>
        </p:nvPicPr>
        <p:blipFill>
          <a:blip r:embed="rId1" cstate="print"/>
          <a:srcRect/>
          <a:stretch>
            <a:fillRect/>
          </a:stretch>
        </p:blipFill>
        <p:spPr bwMode="auto">
          <a:xfrm>
            <a:off x="6384925" y="1029970"/>
            <a:ext cx="1128395" cy="1042670"/>
          </a:xfrm>
          <a:prstGeom prst="rect">
            <a:avLst/>
          </a:prstGeom>
          <a:ln>
            <a:noFill/>
          </a:ln>
          <a:effectLst>
            <a:softEdge rad="112500"/>
          </a:effectLst>
        </p:spPr>
      </p:pic>
      <p:sp>
        <p:nvSpPr>
          <p:cNvPr id="3" name="Oval 2"/>
          <p:cNvSpPr/>
          <p:nvPr/>
        </p:nvSpPr>
        <p:spPr>
          <a:xfrm>
            <a:off x="7513003" y="1029653"/>
            <a:ext cx="161925"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5033" tIns="42519" rIns="85033" bIns="42519"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n-lt"/>
              <a:ea typeface="+mn-ea"/>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Diagram 4"/>
          <p:cNvGraphicFramePr/>
          <p:nvPr/>
        </p:nvGraphicFramePr>
        <p:xfrm>
          <a:off x="2209800" y="803910"/>
          <a:ext cx="6096000" cy="5486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Oval 10"/>
          <p:cNvSpPr/>
          <p:nvPr/>
        </p:nvSpPr>
        <p:spPr>
          <a:xfrm>
            <a:off x="463550" y="1838325"/>
            <a:ext cx="16002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870502" y="1838739"/>
            <a:ext cx="786848" cy="341632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D" sz="5400" b="1" i="0" u="none" strike="noStrike" kern="1200" cap="none" spc="0" normalizeH="0" baseline="0" noProof="0"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uLnTx/>
                <a:uFillTx/>
                <a:latin typeface="Arial" panose="020B0604020202020204" pitchFamily="34" charset="0"/>
                <a:ea typeface="+mn-ea"/>
                <a:cs typeface="Arial" panose="020B0604020202020204" pitchFamily="34" charset="0"/>
              </a:rPr>
              <a:t>ANAK</a:t>
            </a:r>
            <a:endParaRPr kumimoji="0" lang="en-US" sz="5400" b="1" i="0" u="none" strike="noStrike" kern="1200" cap="none" spc="0" normalizeH="0" baseline="0" noProof="0"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4020820" y="5488940"/>
            <a:ext cx="3912235" cy="706755"/>
          </a:xfrm>
          <a:prstGeom prst="rect">
            <a:avLst/>
          </a:prstGeom>
          <a:noFill/>
        </p:spPr>
        <p:txBody>
          <a:bodyPr wrap="square">
            <a:spAutoFit/>
          </a:bodyPr>
          <a:lstStyle/>
          <a:p>
            <a:pPr marR="0" defTabSz="914400">
              <a:buClrTx/>
              <a:buSzTx/>
              <a:buFontTx/>
              <a:buNone/>
              <a:defRPr/>
            </a:pPr>
            <a:r>
              <a:rPr kumimoji="0" lang="en-ID" sz="4000" kern="1200" cap="none" spc="0" normalizeH="0" baseline="0" noProof="0" dirty="0" err="1">
                <a:latin typeface="+mj-lt"/>
                <a:ea typeface="+mn-ea"/>
                <a:cs typeface="Arial" panose="020B0604020202020204" pitchFamily="34" charset="0"/>
              </a:rPr>
              <a:t>Peran</a:t>
            </a:r>
            <a:r>
              <a:rPr kumimoji="0" lang="en-US" sz="4000" kern="1200" cap="none" spc="0" normalizeH="0" baseline="0" noProof="0" dirty="0">
                <a:latin typeface="+mj-lt"/>
                <a:ea typeface="+mn-ea"/>
                <a:cs typeface="Arial" panose="020B0604020202020204" pitchFamily="34" charset="0"/>
              </a:rPr>
              <a:t> </a:t>
            </a:r>
            <a:r>
              <a:rPr kumimoji="0" lang="en-ID" sz="4000" kern="1200" cap="none" spc="0" normalizeH="0" baseline="0" noProof="0" dirty="0" err="1">
                <a:latin typeface="+mj-lt"/>
                <a:ea typeface="+mn-ea"/>
                <a:cs typeface="Arial" panose="020B0604020202020204" pitchFamily="34" charset="0"/>
              </a:rPr>
              <a:t>Strategis</a:t>
            </a:r>
            <a:r>
              <a:rPr kumimoji="0" lang="en-ID" sz="4000" kern="1200" cap="none" spc="0" normalizeH="0" baseline="0" noProof="0" dirty="0">
                <a:latin typeface="+mj-lt"/>
                <a:ea typeface="+mn-ea"/>
                <a:cs typeface="Arial" panose="020B0604020202020204" pitchFamily="34" charset="0"/>
              </a:rPr>
              <a:t> </a:t>
            </a:r>
            <a:endParaRPr kumimoji="0" lang="en-US" sz="4000" kern="1200" cap="none" spc="0" normalizeH="0" baseline="0" noProof="0" dirty="0">
              <a:latin typeface="+mj-lt"/>
              <a:ea typeface="+mn-ea"/>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49225" y="2852738"/>
            <a:ext cx="2441575" cy="1512888"/>
          </a:xfrm>
          <a:prstGeom prst="rect">
            <a:avLst/>
          </a:prstGeom>
          <a:solidFill>
            <a:srgbClr val="FF0000"/>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PERKAWINAN ANAK</a:t>
            </a:r>
            <a:endParaRPr kumimoji="0" lang="id-ID" sz="2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flipV="1">
            <a:off x="2598738" y="3608388"/>
            <a:ext cx="144463" cy="158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43200" y="836613"/>
            <a:ext cx="0" cy="511333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43200" y="836613"/>
            <a:ext cx="315913" cy="0"/>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32138" y="549275"/>
            <a:ext cx="1584325" cy="647700"/>
          </a:xfrm>
          <a:prstGeom prst="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1" i="0" u="none" strike="noStrike" kern="1200" cap="none" spc="0" normalizeH="0" baseline="0" noProof="0" dirty="0">
                <a:ln>
                  <a:noFill/>
                </a:ln>
                <a:solidFill>
                  <a:schemeClr val="tx1"/>
                </a:solidFill>
                <a:effectLst/>
                <a:uLnTx/>
                <a:uFillTx/>
                <a:latin typeface="+mn-lt"/>
                <a:ea typeface="+mn-ea"/>
                <a:cs typeface="+mn-cs"/>
              </a:rPr>
              <a:t>Pendidikan</a:t>
            </a:r>
            <a:endParaRPr kumimoji="0" lang="id-ID" sz="18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4" name="Straight Arrow Connector 13"/>
          <p:cNvCxnSpPr/>
          <p:nvPr/>
        </p:nvCxnSpPr>
        <p:spPr>
          <a:xfrm>
            <a:off x="2743200" y="2492375"/>
            <a:ext cx="315913" cy="0"/>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32138" y="2205038"/>
            <a:ext cx="1584325" cy="647700"/>
          </a:xfrm>
          <a:prstGeom prst="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1" i="0" u="none" strike="noStrike" kern="1200" cap="none" spc="0" normalizeH="0" baseline="0" noProof="0" dirty="0">
                <a:ln>
                  <a:noFill/>
                </a:ln>
                <a:solidFill>
                  <a:schemeClr val="tx1"/>
                </a:solidFill>
                <a:effectLst/>
                <a:uLnTx/>
                <a:uFillTx/>
                <a:latin typeface="+mn-lt"/>
                <a:ea typeface="+mn-ea"/>
                <a:cs typeface="+mn-cs"/>
              </a:rPr>
              <a:t>Kesehatan</a:t>
            </a:r>
            <a:endParaRPr kumimoji="0" lang="id-ID" sz="18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Straight Arrow Connector 16"/>
          <p:cNvCxnSpPr/>
          <p:nvPr/>
        </p:nvCxnSpPr>
        <p:spPr>
          <a:xfrm>
            <a:off x="2743200" y="4364038"/>
            <a:ext cx="244475"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132138" y="4076700"/>
            <a:ext cx="1584325" cy="576263"/>
          </a:xfrm>
          <a:prstGeom prst="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1" i="0" u="none" strike="noStrike" kern="1200" cap="none" spc="0" normalizeH="0" baseline="0" noProof="0" dirty="0">
                <a:ln>
                  <a:noFill/>
                </a:ln>
                <a:solidFill>
                  <a:schemeClr val="tx1"/>
                </a:solidFill>
                <a:effectLst/>
                <a:uLnTx/>
                <a:uFillTx/>
                <a:latin typeface="+mn-lt"/>
                <a:ea typeface="+mn-ea"/>
                <a:cs typeface="+mn-cs"/>
              </a:rPr>
              <a:t>Ekonomi</a:t>
            </a:r>
            <a:endParaRPr kumimoji="0" lang="id-ID"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Rectangle 19"/>
          <p:cNvSpPr/>
          <p:nvPr/>
        </p:nvSpPr>
        <p:spPr>
          <a:xfrm>
            <a:off x="3132138" y="5732463"/>
            <a:ext cx="1584325" cy="433388"/>
          </a:xfrm>
          <a:prstGeom prst="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1" i="0" u="none" strike="noStrike" kern="1200" cap="none" spc="0" normalizeH="0" baseline="0" noProof="0" dirty="0">
                <a:ln>
                  <a:noFill/>
                </a:ln>
                <a:solidFill>
                  <a:schemeClr val="tx1"/>
                </a:solidFill>
                <a:effectLst/>
                <a:uLnTx/>
                <a:uFillTx/>
                <a:latin typeface="+mn-lt"/>
                <a:ea typeface="+mn-ea"/>
                <a:cs typeface="+mn-cs"/>
              </a:rPr>
              <a:t>Lainnya</a:t>
            </a:r>
            <a:endParaRPr kumimoji="0" lang="id-ID" sz="18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23" name="Straight Arrow Connector 22"/>
          <p:cNvCxnSpPr/>
          <p:nvPr/>
        </p:nvCxnSpPr>
        <p:spPr>
          <a:xfrm>
            <a:off x="2743200" y="5948363"/>
            <a:ext cx="315913"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6" idx="1"/>
          </p:cNvCxnSpPr>
          <p:nvPr/>
        </p:nvCxnSpPr>
        <p:spPr>
          <a:xfrm>
            <a:off x="4716463" y="873125"/>
            <a:ext cx="503238"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19700" y="549275"/>
            <a:ext cx="792163" cy="647700"/>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d-ID"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DO</a:t>
            </a:r>
            <a:endPar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Arial" panose="020B0604020202020204" pitchFamily="34" charset="0"/>
              </a:rPr>
              <a:t>dll</a:t>
            </a:r>
            <a:endParaRPr kumimoji="0" lang="id-ID"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cxnSp>
        <p:nvCxnSpPr>
          <p:cNvPr id="28" name="Straight Arrow Connector 27"/>
          <p:cNvCxnSpPr/>
          <p:nvPr/>
        </p:nvCxnSpPr>
        <p:spPr>
          <a:xfrm>
            <a:off x="4751388" y="2492375"/>
            <a:ext cx="252413"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076825" y="2205038"/>
            <a:ext cx="863600" cy="431800"/>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1" i="0" u="none" strike="noStrike" kern="1200" cap="none" spc="0" normalizeH="0" baseline="0" noProof="0" dirty="0">
                <a:ln>
                  <a:noFill/>
                </a:ln>
                <a:solidFill>
                  <a:schemeClr val="tx1"/>
                </a:solidFill>
                <a:effectLst/>
                <a:uLnTx/>
                <a:uFillTx/>
                <a:latin typeface="+mn-lt"/>
                <a:ea typeface="+mn-ea"/>
                <a:cs typeface="+mn-cs"/>
              </a:rPr>
              <a:t>Ibu</a:t>
            </a:r>
            <a:endParaRPr kumimoji="0" lang="id-ID"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30" name="Rectangle 29"/>
          <p:cNvSpPr/>
          <p:nvPr/>
        </p:nvSpPr>
        <p:spPr>
          <a:xfrm>
            <a:off x="5076825" y="2852738"/>
            <a:ext cx="863600" cy="360363"/>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800" b="1" i="0" u="none" strike="noStrike" kern="1200" cap="none" spc="0" normalizeH="0" baseline="0" noProof="0" dirty="0">
                <a:ln>
                  <a:noFill/>
                </a:ln>
                <a:solidFill>
                  <a:schemeClr val="tx1"/>
                </a:solidFill>
                <a:effectLst/>
                <a:uLnTx/>
                <a:uFillTx/>
                <a:latin typeface="+mn-lt"/>
                <a:ea typeface="+mn-ea"/>
                <a:cs typeface="+mn-cs"/>
              </a:rPr>
              <a:t>Anak</a:t>
            </a:r>
            <a:endParaRPr kumimoji="0" lang="id-ID" sz="18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32" name="Straight Arrow Connector 31"/>
          <p:cNvCxnSpPr>
            <a:stCxn id="29" idx="3"/>
          </p:cNvCxnSpPr>
          <p:nvPr/>
        </p:nvCxnSpPr>
        <p:spPr>
          <a:xfrm>
            <a:off x="5940425" y="2420938"/>
            <a:ext cx="360363"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300788" y="2111375"/>
            <a:ext cx="865188" cy="523875"/>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d-ID"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MMR</a:t>
            </a:r>
            <a:endPar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Arial" panose="020B0604020202020204" pitchFamily="34" charset="0"/>
              </a:rPr>
              <a:t>dll</a:t>
            </a:r>
            <a:endParaRPr kumimoji="0" lang="id-ID"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cxnSp>
        <p:nvCxnSpPr>
          <p:cNvPr id="35" name="Straight Arrow Connector 34"/>
          <p:cNvCxnSpPr>
            <a:stCxn id="30" idx="3"/>
          </p:cNvCxnSpPr>
          <p:nvPr/>
        </p:nvCxnSpPr>
        <p:spPr>
          <a:xfrm>
            <a:off x="5940425" y="3033713"/>
            <a:ext cx="360363"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292850" y="2833688"/>
            <a:ext cx="865188" cy="757238"/>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71450" indent="-1714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id-ID" alt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IMR</a:t>
            </a:r>
            <a:endParaRPr kumimoji="0" lang="id-ID" alt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id-ID" alt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Gizi</a:t>
            </a:r>
            <a:endParaRPr kumimoji="0" lang="en-US" alt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altLang="en-US" sz="14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Arial" panose="020B0604020202020204" pitchFamily="34" charset="0"/>
              </a:rPr>
              <a:t>dll</a:t>
            </a:r>
            <a:endParaRPr kumimoji="0" lang="id-ID" alt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cxnSp>
        <p:nvCxnSpPr>
          <p:cNvPr id="38" name="Straight Arrow Connector 37"/>
          <p:cNvCxnSpPr>
            <a:endCxn id="43" idx="1"/>
          </p:cNvCxnSpPr>
          <p:nvPr/>
        </p:nvCxnSpPr>
        <p:spPr>
          <a:xfrm flipV="1">
            <a:off x="4787900" y="4365625"/>
            <a:ext cx="288925"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076825" y="4076700"/>
            <a:ext cx="1366838" cy="576263"/>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d-ID"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Pekerja Anak</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Arial" panose="020B0604020202020204" pitchFamily="34" charset="0"/>
              </a:rPr>
              <a:t>dll</a:t>
            </a:r>
            <a:endParaRPr kumimoji="0" lang="id-ID"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cxnSp>
        <p:nvCxnSpPr>
          <p:cNvPr id="45" name="Straight Arrow Connector 44"/>
          <p:cNvCxnSpPr/>
          <p:nvPr/>
        </p:nvCxnSpPr>
        <p:spPr>
          <a:xfrm>
            <a:off x="5715000" y="4648200"/>
            <a:ext cx="0" cy="144463"/>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100638" y="4792663"/>
            <a:ext cx="1395413" cy="554038"/>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d-ID"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Upah Rendah</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6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Arial" panose="020B0604020202020204" pitchFamily="34" charset="0"/>
              </a:rPr>
              <a:t>dll</a:t>
            </a:r>
            <a:endParaRPr kumimoji="0" lang="id-ID"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cxnSp>
        <p:nvCxnSpPr>
          <p:cNvPr id="48" name="Straight Arrow Connector 47"/>
          <p:cNvCxnSpPr/>
          <p:nvPr/>
        </p:nvCxnSpPr>
        <p:spPr>
          <a:xfrm>
            <a:off x="4841875" y="5949950"/>
            <a:ext cx="593725" cy="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543550" y="5638800"/>
            <a:ext cx="1189038" cy="360363"/>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chemeClr val="tx1"/>
                </a:solidFill>
                <a:effectLst/>
                <a:uLnTx/>
                <a:uFillTx/>
                <a:latin typeface="+mn-lt"/>
                <a:ea typeface="+mn-ea"/>
                <a:cs typeface="+mn-cs"/>
              </a:rPr>
              <a:t>KDRT, </a:t>
            </a:r>
            <a:r>
              <a:rPr kumimoji="0" lang="id-ID" sz="1600" b="1" i="0" u="none" strike="noStrike" kern="1200" cap="none" spc="0" normalizeH="0" baseline="0" noProof="0" dirty="0">
                <a:ln>
                  <a:noFill/>
                </a:ln>
                <a:solidFill>
                  <a:schemeClr val="tx1"/>
                </a:solidFill>
                <a:effectLst/>
                <a:uLnTx/>
                <a:uFillTx/>
                <a:latin typeface="+mn-lt"/>
                <a:ea typeface="+mn-ea"/>
                <a:cs typeface="+mn-cs"/>
              </a:rPr>
              <a:t>KTA</a:t>
            </a:r>
            <a:endParaRPr kumimoji="0" lang="id-ID" sz="16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51" name="Straight Arrow Connector 50"/>
          <p:cNvCxnSpPr/>
          <p:nvPr/>
        </p:nvCxnSpPr>
        <p:spPr>
          <a:xfrm>
            <a:off x="4841875" y="5949950"/>
            <a:ext cx="593725" cy="32385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543550" y="6096000"/>
            <a:ext cx="900113" cy="287338"/>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1" i="0" u="none" strike="noStrike" kern="1200" cap="none" spc="0" normalizeH="0" baseline="0" noProof="0" dirty="0">
                <a:ln>
                  <a:noFill/>
                </a:ln>
                <a:solidFill>
                  <a:schemeClr val="tx1"/>
                </a:solidFill>
                <a:effectLst/>
                <a:uLnTx/>
                <a:uFillTx/>
                <a:latin typeface="+mn-lt"/>
                <a:ea typeface="+mn-ea"/>
                <a:cs typeface="+mn-cs"/>
              </a:rPr>
              <a:t>Identitas</a:t>
            </a:r>
            <a:endParaRPr kumimoji="0" lang="id-ID" sz="12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p:cNvCxnSpPr/>
          <p:nvPr/>
        </p:nvCxnSpPr>
        <p:spPr>
          <a:xfrm>
            <a:off x="6084888" y="836613"/>
            <a:ext cx="145891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43800" y="836613"/>
            <a:ext cx="0" cy="35274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7696200" y="3124200"/>
            <a:ext cx="1295400" cy="828675"/>
          </a:xfrm>
          <a:prstGeom prst="ellipse">
            <a:avLst/>
          </a:prstGeom>
          <a:solidFill>
            <a:srgbClr val="FFFF00"/>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2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IPM</a:t>
            </a:r>
            <a:endParaRPr kumimoji="0" lang="id-ID" sz="2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63" name="Straight Arrow Connector 62"/>
          <p:cNvCxnSpPr/>
          <p:nvPr/>
        </p:nvCxnSpPr>
        <p:spPr>
          <a:xfrm>
            <a:off x="4841875" y="5949950"/>
            <a:ext cx="593725" cy="733425"/>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543550" y="6445250"/>
            <a:ext cx="900113" cy="260350"/>
          </a:xfrm>
          <a:prstGeom prst="rect">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2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Arial" panose="020B0604020202020204" pitchFamily="34" charset="0"/>
              </a:rPr>
              <a:t>dll</a:t>
            </a:r>
            <a:endParaRPr kumimoji="0" lang="id-ID" alt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1539" name="Slide Number Placeholder 2"/>
          <p:cNvSpPr txBox="1">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fld id="{9A0DB2DC-4C9A-4742-B13C-FB6460FD3503}" type="slidenum">
              <a:rPr lang="en-US" altLang="en-US" sz="1000" dirty="0">
                <a:solidFill>
                  <a:srgbClr val="898989"/>
                </a:solidFill>
              </a:rPr>
            </a:fld>
            <a:endParaRPr lang="en-US" altLang="en-US" sz="1000" dirty="0">
              <a:solidFill>
                <a:srgbClr val="898989"/>
              </a:solidFill>
            </a:endParaRPr>
          </a:p>
        </p:txBody>
      </p:sp>
      <p:cxnSp>
        <p:nvCxnSpPr>
          <p:cNvPr id="41" name="Straight Arrow Connector 40"/>
          <p:cNvCxnSpPr>
            <a:endCxn id="43" idx="3"/>
          </p:cNvCxnSpPr>
          <p:nvPr/>
        </p:nvCxnSpPr>
        <p:spPr>
          <a:xfrm flipH="1">
            <a:off x="6443663" y="4364038"/>
            <a:ext cx="1100138" cy="1588"/>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74" idx="1"/>
          </p:cNvCxnSpPr>
          <p:nvPr/>
        </p:nvCxnSpPr>
        <p:spPr>
          <a:xfrm flipV="1">
            <a:off x="6497638" y="5062538"/>
            <a:ext cx="207963" cy="635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705600" y="4800600"/>
            <a:ext cx="1752600" cy="523875"/>
          </a:xfrm>
          <a:prstGeom prst="rect">
            <a:avLst/>
          </a:prstGeom>
          <a:solidFill>
            <a:srgbClr val="7DFFB8"/>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KEMISKINAN</a:t>
            </a:r>
            <a:endParaRPr kumimoji="0" lang="en-US" sz="1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Composi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0</TotalTime>
  <Words>3852</Words>
  <Application>WPS Presentation</Application>
  <PresentationFormat>On-screen Show (4:3)</PresentationFormat>
  <Paragraphs>431</Paragraphs>
  <Slides>25</Slides>
  <Notes>5</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5</vt:i4>
      </vt:variant>
      <vt:variant>
        <vt:lpstr>幻灯片标题</vt:lpstr>
      </vt:variant>
      <vt:variant>
        <vt:i4>25</vt:i4>
      </vt:variant>
    </vt:vector>
  </HeadingPairs>
  <TitlesOfParts>
    <vt:vector size="52" baseType="lpstr">
      <vt:lpstr>Arial</vt:lpstr>
      <vt:lpstr>SimSun</vt:lpstr>
      <vt:lpstr>Wingdings</vt:lpstr>
      <vt:lpstr>Calibri</vt:lpstr>
      <vt:lpstr>Century Gothic</vt:lpstr>
      <vt:lpstr>Arial Black</vt:lpstr>
      <vt:lpstr>Segoe UI</vt:lpstr>
      <vt:lpstr>Corbel</vt:lpstr>
      <vt:lpstr>Arial Narrow</vt:lpstr>
      <vt:lpstr>MS PGothic</vt:lpstr>
      <vt:lpstr>Tahoma</vt:lpstr>
      <vt:lpstr>Microsoft YaHei</vt:lpstr>
      <vt:lpstr/>
      <vt:lpstr>Arial Unicode MS</vt:lpstr>
      <vt:lpstr>a song for jennifer</vt:lpstr>
      <vt:lpstr>Arial</vt:lpstr>
      <vt:lpstr>Comic Sans MS</vt:lpstr>
      <vt:lpstr>Wingdings 3</vt:lpstr>
      <vt:lpstr>a song for jennifer</vt:lpstr>
      <vt:lpstr>Segoe Print</vt:lpstr>
      <vt:lpstr>Microsoft New Tai Lue</vt:lpstr>
      <vt:lpstr>Composite</vt:lpstr>
      <vt:lpstr>Excel.Chart.8</vt:lpstr>
      <vt:lpstr>Excel.Chart.8</vt:lpstr>
      <vt:lpstr>Excel.Chart.8</vt:lpstr>
      <vt:lpstr>CorelDraw.Graphic.17</vt:lpstr>
      <vt:lpstr>CorelDraw.Graphic.17</vt:lpstr>
      <vt:lpstr>PowerPoint 演示文稿</vt:lpstr>
      <vt:lpstr>VISI, MISI &amp; TUJUAN RPJMD 2016 – 2021 </vt:lpstr>
      <vt:lpstr>PowerPoint 演示文稿</vt:lpstr>
      <vt:lpstr>PowerPoint 演示文稿</vt:lpstr>
      <vt:lpstr>PowerPoint 演示文稿</vt:lpstr>
      <vt:lpstr>Kualitas manusia tergantung pada kualitas pada setiap tahapan umur dalam tumbuh kembangnya. Tiap tahapan membutuhkan asupan makanan bergizi, pemantauan tumbuh kembang, pendidikan dan kesehatan. </vt:lpstr>
      <vt:lpstr>SIKLUS KEHIDUPAN</vt:lpstr>
      <vt:lpstr>PowerPoint 演示文稿</vt:lpstr>
      <vt:lpstr>PowerPoint 演示文稿</vt:lpstr>
      <vt:lpstr>PowerPoint 演示文稿</vt:lpstr>
      <vt:lpstr>PowerPoint 演示文稿</vt:lpstr>
      <vt:lpstr>DATA  TAHUN 2018 KABUPATEN WONOSOBO</vt:lpstr>
      <vt:lpstr>Data  Perkawinan  Anak  Tahun 2018</vt:lpstr>
      <vt:lpstr>DATA PERNIKAHAN  ANAK</vt:lpstr>
      <vt:lpstr>Angka  Kekerasan Terhadap Anak Tahun 2018   77 kasus </vt:lpstr>
      <vt:lpstr>PowerPoint 演示文稿</vt:lpstr>
      <vt:lpstr>PowerPoint 演示文稿</vt:lpstr>
      <vt:lpstr>PowerPoint 演示文稿</vt:lpstr>
      <vt:lpstr>PowerPoint 演示文稿</vt:lpstr>
      <vt:lpstr>PowerPoint 演示文稿</vt:lpstr>
      <vt:lpstr>PowerPoint 演示文稿</vt:lpstr>
      <vt:lpstr>PASTIKAN</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PERCEPATAN PENANGGULANGAN KEMISKINAN DI KABUPATEN WONOSOBO</dc:title>
  <dc:creator>Toshiba</dc:creator>
  <cp:lastModifiedBy>KNP Comp</cp:lastModifiedBy>
  <cp:revision>180</cp:revision>
  <cp:lastPrinted>2017-10-24T03:04:00Z</cp:lastPrinted>
  <dcterms:created xsi:type="dcterms:W3CDTF">2016-10-11T02:00:00Z</dcterms:created>
  <dcterms:modified xsi:type="dcterms:W3CDTF">2019-04-09T03:15:45Z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